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62" r:id="rId7"/>
    <p:sldId id="258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FCB29F-50EF-B000-F963-E8FC451CB641}" v="5" dt="2021-03-10T19:34:25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8" autoAdjust="0"/>
    <p:restoredTop sz="94660"/>
  </p:normalViewPr>
  <p:slideViewPr>
    <p:cSldViewPr snapToGrid="0">
      <p:cViewPr varScale="1">
        <p:scale>
          <a:sx n="61" d="100"/>
          <a:sy n="61" d="100"/>
        </p:scale>
        <p:origin x="53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hijn Klootsema" userId="S::sm.klootsema@noorderpoort.nl::b470a284-b868-4976-868d-98936467614b" providerId="AD" clId="Web-{91FCB29F-50EF-B000-F963-E8FC451CB641}"/>
    <pc:docChg chg="modSld">
      <pc:chgData name="Marthijn Klootsema" userId="S::sm.klootsema@noorderpoort.nl::b470a284-b868-4976-868d-98936467614b" providerId="AD" clId="Web-{91FCB29F-50EF-B000-F963-E8FC451CB641}" dt="2021-03-10T19:34:30.157" v="3"/>
      <pc:docMkLst>
        <pc:docMk/>
      </pc:docMkLst>
      <pc:sldChg chg="modSp">
        <pc:chgData name="Marthijn Klootsema" userId="S::sm.klootsema@noorderpoort.nl::b470a284-b868-4976-868d-98936467614b" providerId="AD" clId="Web-{91FCB29F-50EF-B000-F963-E8FC451CB641}" dt="2021-03-10T19:28:20.457" v="1" actId="20577"/>
        <pc:sldMkLst>
          <pc:docMk/>
          <pc:sldMk cId="1124577053" sldId="256"/>
        </pc:sldMkLst>
        <pc:spChg chg="mod">
          <ac:chgData name="Marthijn Klootsema" userId="S::sm.klootsema@noorderpoort.nl::b470a284-b868-4976-868d-98936467614b" providerId="AD" clId="Web-{91FCB29F-50EF-B000-F963-E8FC451CB641}" dt="2021-03-10T19:28:20.457" v="1" actId="20577"/>
          <ac:spMkLst>
            <pc:docMk/>
            <pc:sldMk cId="1124577053" sldId="256"/>
            <ac:spMk id="2" creationId="{B0900C09-CC26-4C90-91A1-58DFE51DFC48}"/>
          </ac:spMkLst>
        </pc:spChg>
      </pc:sldChg>
      <pc:sldChg chg="addSp delSp modSp mod setClrOvrMap">
        <pc:chgData name="Marthijn Klootsema" userId="S::sm.klootsema@noorderpoort.nl::b470a284-b868-4976-868d-98936467614b" providerId="AD" clId="Web-{91FCB29F-50EF-B000-F963-E8FC451CB641}" dt="2021-03-10T19:34:30.157" v="3"/>
        <pc:sldMkLst>
          <pc:docMk/>
          <pc:sldMk cId="4282050080" sldId="264"/>
        </pc:sldMkLst>
        <pc:spChg chg="mod ord">
          <ac:chgData name="Marthijn Klootsema" userId="S::sm.klootsema@noorderpoort.nl::b470a284-b868-4976-868d-98936467614b" providerId="AD" clId="Web-{91FCB29F-50EF-B000-F963-E8FC451CB641}" dt="2021-03-10T19:34:30.157" v="3"/>
          <ac:spMkLst>
            <pc:docMk/>
            <pc:sldMk cId="4282050080" sldId="264"/>
            <ac:spMk id="2" creationId="{582A973E-9F6F-438C-B36F-6F31482C5005}"/>
          </ac:spMkLst>
        </pc:spChg>
        <pc:spChg chg="del">
          <ac:chgData name="Marthijn Klootsema" userId="S::sm.klootsema@noorderpoort.nl::b470a284-b868-4976-868d-98936467614b" providerId="AD" clId="Web-{91FCB29F-50EF-B000-F963-E8FC451CB641}" dt="2021-03-10T19:34:30.157" v="3"/>
          <ac:spMkLst>
            <pc:docMk/>
            <pc:sldMk cId="4282050080" sldId="264"/>
            <ac:spMk id="16" creationId="{0435E05D-C29D-45BA-887D-94B257315B14}"/>
          </ac:spMkLst>
        </pc:spChg>
        <pc:spChg chg="del">
          <ac:chgData name="Marthijn Klootsema" userId="S::sm.klootsema@noorderpoort.nl::b470a284-b868-4976-868d-98936467614b" providerId="AD" clId="Web-{91FCB29F-50EF-B000-F963-E8FC451CB641}" dt="2021-03-10T19:34:30.157" v="3"/>
          <ac:spMkLst>
            <pc:docMk/>
            <pc:sldMk cId="4282050080" sldId="264"/>
            <ac:spMk id="17" creationId="{C0832B8F-914B-4B26-975B-D7D8C3B9D104}"/>
          </ac:spMkLst>
        </pc:spChg>
        <pc:spChg chg="del">
          <ac:chgData name="Marthijn Klootsema" userId="S::sm.klootsema@noorderpoort.nl::b470a284-b868-4976-868d-98936467614b" providerId="AD" clId="Web-{91FCB29F-50EF-B000-F963-E8FC451CB641}" dt="2021-03-10T19:34:30.157" v="3"/>
          <ac:spMkLst>
            <pc:docMk/>
            <pc:sldMk cId="4282050080" sldId="264"/>
            <ac:spMk id="18" creationId="{EA58EDEB-96D3-4A8D-8D74-17A55E83D506}"/>
          </ac:spMkLst>
        </pc:spChg>
        <pc:spChg chg="del">
          <ac:chgData name="Marthijn Klootsema" userId="S::sm.klootsema@noorderpoort.nl::b470a284-b868-4976-868d-98936467614b" providerId="AD" clId="Web-{91FCB29F-50EF-B000-F963-E8FC451CB641}" dt="2021-03-10T19:34:30.157" v="3"/>
          <ac:spMkLst>
            <pc:docMk/>
            <pc:sldMk cId="4282050080" sldId="264"/>
            <ac:spMk id="19" creationId="{39773602-659F-4D29-A50F-C182E6312EB4}"/>
          </ac:spMkLst>
        </pc:spChg>
        <pc:spChg chg="add">
          <ac:chgData name="Marthijn Klootsema" userId="S::sm.klootsema@noorderpoort.nl::b470a284-b868-4976-868d-98936467614b" providerId="AD" clId="Web-{91FCB29F-50EF-B000-F963-E8FC451CB641}" dt="2021-03-10T19:34:30.157" v="3"/>
          <ac:spMkLst>
            <pc:docMk/>
            <pc:sldMk cId="4282050080" sldId="264"/>
            <ac:spMk id="24" creationId="{A513CC13-C038-4538-935A-B35ABBDED673}"/>
          </ac:spMkLst>
        </pc:spChg>
        <pc:spChg chg="add">
          <ac:chgData name="Marthijn Klootsema" userId="S::sm.klootsema@noorderpoort.nl::b470a284-b868-4976-868d-98936467614b" providerId="AD" clId="Web-{91FCB29F-50EF-B000-F963-E8FC451CB641}" dt="2021-03-10T19:34:30.157" v="3"/>
          <ac:spMkLst>
            <pc:docMk/>
            <pc:sldMk cId="4282050080" sldId="264"/>
            <ac:spMk id="26" creationId="{5C84458E-79E0-45D5-AA39-061FA6F6DF0F}"/>
          </ac:spMkLst>
        </pc:spChg>
        <pc:spChg chg="add">
          <ac:chgData name="Marthijn Klootsema" userId="S::sm.klootsema@noorderpoort.nl::b470a284-b868-4976-868d-98936467614b" providerId="AD" clId="Web-{91FCB29F-50EF-B000-F963-E8FC451CB641}" dt="2021-03-10T19:34:30.157" v="3"/>
          <ac:spMkLst>
            <pc:docMk/>
            <pc:sldMk cId="4282050080" sldId="264"/>
            <ac:spMk id="28" creationId="{5EB5C8F0-2881-4184-92C6-0E251C42ABE6}"/>
          </ac:spMkLst>
        </pc:spChg>
        <pc:spChg chg="add">
          <ac:chgData name="Marthijn Klootsema" userId="S::sm.klootsema@noorderpoort.nl::b470a284-b868-4976-868d-98936467614b" providerId="AD" clId="Web-{91FCB29F-50EF-B000-F963-E8FC451CB641}" dt="2021-03-10T19:34:30.157" v="3"/>
          <ac:spMkLst>
            <pc:docMk/>
            <pc:sldMk cId="4282050080" sldId="264"/>
            <ac:spMk id="30" creationId="{C2BCC826-0F95-4DB1-9DBA-C1F7BD60964B}"/>
          </ac:spMkLst>
        </pc:spChg>
        <pc:picChg chg="mod">
          <ac:chgData name="Marthijn Klootsema" userId="S::sm.klootsema@noorderpoort.nl::b470a284-b868-4976-868d-98936467614b" providerId="AD" clId="Web-{91FCB29F-50EF-B000-F963-E8FC451CB641}" dt="2021-03-10T19:34:30.157" v="3"/>
          <ac:picMkLst>
            <pc:docMk/>
            <pc:sldMk cId="4282050080" sldId="264"/>
            <ac:picMk id="3" creationId="{CF463F61-F338-47A0-B7BA-911EAEBDFE2E}"/>
          </ac:picMkLst>
        </pc:picChg>
        <pc:picChg chg="add mod">
          <ac:chgData name="Marthijn Klootsema" userId="S::sm.klootsema@noorderpoort.nl::b470a284-b868-4976-868d-98936467614b" providerId="AD" clId="Web-{91FCB29F-50EF-B000-F963-E8FC451CB641}" dt="2021-03-10T19:34:30.157" v="3"/>
          <ac:picMkLst>
            <pc:docMk/>
            <pc:sldMk cId="4282050080" sldId="264"/>
            <ac:picMk id="4" creationId="{BC3FDAF7-75BE-4D73-9B2B-A61854179FD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x1UBEQVcnQE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900C09-CC26-4C90-91A1-58DFE51DFC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8000" dirty="0"/>
              <a:t>Praktijkles</a:t>
            </a:r>
            <a:br>
              <a:rPr lang="nl-NL" sz="8000" dirty="0"/>
            </a:br>
            <a:r>
              <a:rPr lang="nl-NL" sz="8000" dirty="0"/>
              <a:t>crisisinterventies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5B39F2-505A-4E55-88D5-3503392F9E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Lesweek 4</a:t>
            </a:r>
          </a:p>
        </p:txBody>
      </p:sp>
    </p:spTree>
    <p:extLst>
      <p:ext uri="{BB962C8B-B14F-4D97-AF65-F5344CB8AC3E}">
        <p14:creationId xmlns:p14="http://schemas.microsoft.com/office/powerpoint/2010/main" val="1124577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3DC15A-BD5A-4B70-A933-074928F6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03" y="534785"/>
            <a:ext cx="10178322" cy="1492132"/>
          </a:xfrm>
        </p:spPr>
        <p:txBody>
          <a:bodyPr/>
          <a:lstStyle/>
          <a:p>
            <a:r>
              <a:rPr lang="nl-NL" dirty="0"/>
              <a:t>Opdracht roos van </a:t>
            </a:r>
            <a:r>
              <a:rPr lang="nl-NL" dirty="0" err="1"/>
              <a:t>Leary</a:t>
            </a:r>
            <a:r>
              <a:rPr lang="nl-NL" dirty="0"/>
              <a:t>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E9CF2BE-D3BD-4039-835E-547D1B04F937}"/>
              </a:ext>
            </a:extLst>
          </p:cNvPr>
          <p:cNvSpPr txBox="1"/>
          <p:nvPr/>
        </p:nvSpPr>
        <p:spPr>
          <a:xfrm>
            <a:off x="7615825" y="2793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43E7021-BE4F-4589-A276-DF2865086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244" y="2070219"/>
            <a:ext cx="10358240" cy="271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81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A901D-4FB3-41B9-8E00-27B192BFA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 opdracht roos van </a:t>
            </a:r>
            <a:r>
              <a:rPr lang="nl-NL" dirty="0" err="1"/>
              <a:t>leary</a:t>
            </a:r>
            <a:r>
              <a:rPr lang="nl-NL" dirty="0"/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78716E0-0E23-4D40-AED1-A645D3B74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1874517"/>
            <a:ext cx="10466005" cy="398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63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0435E05D-C29D-45BA-887D-94B257315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832B8F-914B-4B26-975B-D7D8C3B9D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2AA0C3B-53B7-4738-A330-967779383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448AA5E2-388F-4703-8CDC-16832A770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B67B8A-1032-443F-99F8-0F71CD42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spc="800"/>
              <a:t>Roos van leary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742A7F6-6106-4216-B8DC-DEDB2BE8A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297" y="1339372"/>
            <a:ext cx="6220332" cy="41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79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5600FE-4FB6-4BED-AB45-376F959D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EXAmen</a:t>
            </a:r>
            <a:r>
              <a:rPr lang="nl-NL" dirty="0"/>
              <a:t> B1-K1-W5 reageert op een onvoorziene en crisissituaties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3922674-2608-4807-BCAF-48B3C75C3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762125"/>
            <a:ext cx="91821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55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5600FE-4FB6-4BED-AB45-376F959D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EXAmen B1-K1-W5 reageert op een onvoorziene en crisissituaties 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B879D6A-EEA2-447A-A3B7-841A1CF02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431" y="2013176"/>
            <a:ext cx="6879138" cy="45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12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5600FE-4FB6-4BED-AB45-376F959D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EXAmen B1-K1-W5 reageert op een onvoorziene en crisissituaties 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8CD3A49-4088-4673-98C4-5A0B269F7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126" y="1916864"/>
            <a:ext cx="7435748" cy="494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18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5600FE-4FB6-4BED-AB45-376F959D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EXAmen</a:t>
            </a:r>
            <a:r>
              <a:rPr lang="nl-NL" dirty="0"/>
              <a:t> B1-K1-W5 reageert op een onvoorziene en crisissituaties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8CD3A49-4088-4673-98C4-5A0B269F7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126" y="1916864"/>
            <a:ext cx="7435748" cy="494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87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BB496-3877-4359-B106-57366CFA4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EXAmen</a:t>
            </a:r>
            <a:r>
              <a:rPr lang="nl-NL" dirty="0"/>
              <a:t> B1-K1-W5 reageert op een onvoorziene en crisissituaties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2F25FA6-3362-43E0-92BA-808EACD05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811" y="2032207"/>
            <a:ext cx="8340377" cy="48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05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748C4-F5C3-497E-9833-55E9CFC5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ADAF77-7DE8-4E3F-9DD6-76E5CE33D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  <a:p>
            <a:r>
              <a:rPr lang="nl-NL" dirty="0"/>
              <a:t>Volgende week: pitch</a:t>
            </a:r>
          </a:p>
          <a:p>
            <a:r>
              <a:rPr lang="nl-NL" dirty="0"/>
              <a:t>Lezen voor toets:  MZ 1 thema 16 crisisinterventies en methodiek en begeleiden MZ thema 11interventies  </a:t>
            </a:r>
          </a:p>
        </p:txBody>
      </p:sp>
    </p:spTree>
    <p:extLst>
      <p:ext uri="{BB962C8B-B14F-4D97-AF65-F5344CB8AC3E}">
        <p14:creationId xmlns:p14="http://schemas.microsoft.com/office/powerpoint/2010/main" val="93850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5FA94-F751-436F-9EF2-652AE5E8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AE6FE3-7B25-40CD-8906-42C7F20A1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nl-NL" dirty="0"/>
              <a:t>Vaardigheden crisissituatie </a:t>
            </a:r>
            <a:r>
              <a:rPr lang="en-US" dirty="0"/>
              <a:t>​</a:t>
            </a:r>
          </a:p>
          <a:p>
            <a:pPr fontAlgn="base"/>
            <a:r>
              <a:rPr lang="nl-NL" dirty="0"/>
              <a:t>Wat is een crisissituatie en welke interventies pas je toe?</a:t>
            </a:r>
            <a:r>
              <a:rPr lang="en-US" dirty="0"/>
              <a:t>​</a:t>
            </a:r>
          </a:p>
          <a:p>
            <a:pPr fontAlgn="base"/>
            <a:r>
              <a:rPr lang="nl-NL" dirty="0"/>
              <a:t>Roos van </a:t>
            </a:r>
            <a:r>
              <a:rPr lang="nl-NL" dirty="0" err="1"/>
              <a:t>Leary</a:t>
            </a:r>
            <a:r>
              <a:rPr lang="nl-NL" dirty="0"/>
              <a:t> </a:t>
            </a:r>
          </a:p>
          <a:p>
            <a:pPr fontAlgn="base"/>
            <a:r>
              <a:rPr lang="nl-NL" dirty="0"/>
              <a:t>Examen crisissituatie bespreken </a:t>
            </a:r>
            <a:r>
              <a:rPr lang="en-US" dirty="0"/>
              <a:t>​</a:t>
            </a:r>
          </a:p>
          <a:p>
            <a:pPr fontAlgn="base"/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917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B8B04-56FF-40F3-8D22-82BDFF59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57" y="142044"/>
            <a:ext cx="9031484" cy="48560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spc="800" dirty="0"/>
              <a:t>1. Wat </a:t>
            </a:r>
            <a:r>
              <a:rPr lang="en-US" sz="6000" spc="800" dirty="0" err="1"/>
              <a:t>versta</a:t>
            </a:r>
            <a:r>
              <a:rPr lang="en-US" sz="6000" spc="800" dirty="0"/>
              <a:t> je </a:t>
            </a:r>
            <a:r>
              <a:rPr lang="en-US" sz="6000" spc="800" dirty="0" err="1"/>
              <a:t>onder</a:t>
            </a:r>
            <a:r>
              <a:rPr lang="en-US" sz="6000" spc="800" dirty="0"/>
              <a:t> </a:t>
            </a:r>
            <a:r>
              <a:rPr lang="en-US" sz="6000" spc="800" dirty="0" err="1"/>
              <a:t>een</a:t>
            </a:r>
            <a:r>
              <a:rPr lang="en-US" sz="6000" spc="800" dirty="0"/>
              <a:t> </a:t>
            </a:r>
            <a:r>
              <a:rPr lang="en-US" sz="6000" spc="800" dirty="0" err="1"/>
              <a:t>crisissituatie</a:t>
            </a:r>
            <a:r>
              <a:rPr lang="en-US" sz="6000" spc="800" dirty="0"/>
              <a:t>?</a:t>
            </a:r>
            <a:br>
              <a:rPr lang="en-US" sz="6000" spc="800" dirty="0"/>
            </a:br>
            <a:br>
              <a:rPr lang="en-US" sz="6000" spc="800" dirty="0"/>
            </a:br>
            <a:r>
              <a:rPr lang="en-US" sz="6000" spc="800" dirty="0"/>
              <a:t>2. Wat </a:t>
            </a:r>
            <a:r>
              <a:rPr lang="en-US" sz="6000" spc="800" dirty="0" err="1"/>
              <a:t>heb</a:t>
            </a:r>
            <a:r>
              <a:rPr lang="en-US" sz="6000" spc="800" dirty="0"/>
              <a:t> je </a:t>
            </a:r>
            <a:r>
              <a:rPr lang="en-US" sz="6000" spc="800" dirty="0" err="1"/>
              <a:t>zelf</a:t>
            </a:r>
            <a:r>
              <a:rPr lang="en-US" sz="6000" spc="800" dirty="0"/>
              <a:t> </a:t>
            </a:r>
            <a:r>
              <a:rPr lang="en-US" sz="6000" spc="800" dirty="0" err="1"/>
              <a:t>weleens</a:t>
            </a:r>
            <a:r>
              <a:rPr lang="en-US" sz="6000" spc="800" dirty="0"/>
              <a:t> </a:t>
            </a:r>
            <a:r>
              <a:rPr lang="en-US" sz="6000" spc="800" dirty="0" err="1"/>
              <a:t>meegemaakt</a:t>
            </a:r>
            <a:r>
              <a:rPr lang="en-US" sz="6000" spc="800" dirty="0"/>
              <a:t>?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375E83-E3A7-44E9-BF15-3C668C9F9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houdingsaspecten heb je nodig in een crisissituatie?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492C33-3688-4DA5-B8AF-78372AAA7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Stressbestendigheid</a:t>
            </a:r>
          </a:p>
          <a:p>
            <a:r>
              <a:rPr lang="nl-NL" b="1" dirty="0"/>
              <a:t>Besluitvaardigheid/praktische instelling</a:t>
            </a:r>
            <a:r>
              <a:rPr lang="nl-NL" dirty="0"/>
              <a:t>: situatie snel inschatten, prioriteiten kunnen stellen en beslissingen durven te nemen. </a:t>
            </a:r>
          </a:p>
          <a:p>
            <a:r>
              <a:rPr lang="nl-NL" b="1" dirty="0" err="1"/>
              <a:t>Directiviteit</a:t>
            </a:r>
            <a:r>
              <a:rPr lang="nl-NL" b="1" dirty="0"/>
              <a:t>: </a:t>
            </a:r>
            <a:r>
              <a:rPr lang="nl-NL" dirty="0"/>
              <a:t>de begeleider moet een actieve en directieve rol kunnen spelen en duidelijk zijn eigen positie bepalen</a:t>
            </a:r>
          </a:p>
          <a:p>
            <a:r>
              <a:rPr lang="nl-NL" b="1" dirty="0"/>
              <a:t>Verantwoordelijkheidsgevoel</a:t>
            </a:r>
          </a:p>
          <a:p>
            <a:r>
              <a:rPr lang="nl-NL" b="1" dirty="0"/>
              <a:t>Grenzen kunnen stellen: </a:t>
            </a:r>
            <a:r>
              <a:rPr lang="nl-NL" dirty="0"/>
              <a:t>cliënten willen je nog wel eens klem zetten door dwingende en/of onredelijke eisen. Jij moet de regie in houden en de samenwerking met de cliënt opzoeken. 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419658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FA6CE-BEC9-4383-8424-67D9FB71E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Algemene vaardigheden die hier bij horen zijn?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B5BAF-5504-498A-A6C6-641EFB580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Alert zijn op non-verbale signalen</a:t>
            </a:r>
          </a:p>
          <a:p>
            <a:r>
              <a:rPr lang="nl-NL" dirty="0"/>
              <a:t>Respect voor de cliënt</a:t>
            </a:r>
          </a:p>
          <a:p>
            <a:r>
              <a:rPr lang="nl-NL" dirty="0"/>
              <a:t>Stellen van eenvoudige en concrete vragen</a:t>
            </a:r>
          </a:p>
          <a:p>
            <a:r>
              <a:rPr lang="nl-NL" dirty="0"/>
              <a:t>Hanteren van directe, rustige en duidelijke spreekstijl </a:t>
            </a:r>
          </a:p>
          <a:p>
            <a:r>
              <a:rPr lang="nl-NL" dirty="0"/>
              <a:t>Eigen emoties niet demonstreren, brengt de cliënt in verwarring </a:t>
            </a:r>
          </a:p>
          <a:p>
            <a:r>
              <a:rPr lang="nl-NL" dirty="0"/>
              <a:t>Activiteiten aanbieden die kunnen leiden tot gedragsverandering </a:t>
            </a:r>
          </a:p>
        </p:txBody>
      </p:sp>
    </p:spTree>
    <p:extLst>
      <p:ext uri="{BB962C8B-B14F-4D97-AF65-F5344CB8AC3E}">
        <p14:creationId xmlns:p14="http://schemas.microsoft.com/office/powerpoint/2010/main" val="140418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0370CD-6960-4D66-AC6C-10A220EA4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Structuur aanbieden in een crisissituatie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558F0E-890C-4A96-A382-A7923E488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Personen, wie zijn er wel nodig en wie kunnen vertrekken</a:t>
            </a:r>
          </a:p>
          <a:p>
            <a:r>
              <a:rPr lang="nl-NL" dirty="0"/>
              <a:t>Tijd, wat moet acuut gebeuren en wat kan op langere termijn.</a:t>
            </a:r>
          </a:p>
          <a:p>
            <a:r>
              <a:rPr lang="nl-NL" dirty="0"/>
              <a:t>Plaats, bepaalde mensen uit het systeem halen of het hele systeem veranderen</a:t>
            </a:r>
          </a:p>
          <a:p>
            <a:r>
              <a:rPr lang="nl-NL" dirty="0"/>
              <a:t>Ruimte, wat heeft de cliënt nodig? Meerdere begeleiders of juist even de ruimte. </a:t>
            </a:r>
          </a:p>
          <a:p>
            <a:r>
              <a:rPr lang="nl-NL" dirty="0"/>
              <a:t>Hulp, is er hulp nodig? </a:t>
            </a:r>
          </a:p>
          <a:p>
            <a:r>
              <a:rPr lang="nl-NL" dirty="0"/>
              <a:t>Activiteiten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055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0435E05D-C29D-45BA-887D-94B257315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832B8F-914B-4B26-975B-D7D8C3B9D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2AA0C3B-53B7-4738-A330-967779383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448AA5E2-388F-4703-8CDC-16832A770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2628D-D6F1-4F45-AE21-3322C643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spc="800" dirty="0"/>
              <a:t>Wat </a:t>
            </a:r>
            <a:r>
              <a:rPr lang="en-US" sz="3200" spc="800" dirty="0" err="1"/>
              <a:t>kan</a:t>
            </a:r>
            <a:r>
              <a:rPr lang="en-US" sz="3200" spc="800" dirty="0"/>
              <a:t> je </a:t>
            </a:r>
            <a:r>
              <a:rPr lang="en-US" sz="3200" spc="800" dirty="0" err="1"/>
              <a:t>doen</a:t>
            </a:r>
            <a:r>
              <a:rPr lang="en-US" sz="3200" spc="800" dirty="0"/>
              <a:t> om </a:t>
            </a:r>
            <a:r>
              <a:rPr lang="en-US" sz="3200" spc="800" dirty="0" err="1"/>
              <a:t>een</a:t>
            </a:r>
            <a:r>
              <a:rPr lang="en-US" sz="3200" spc="800" dirty="0"/>
              <a:t> crisis-</a:t>
            </a:r>
            <a:r>
              <a:rPr lang="en-US" sz="3200" spc="800" dirty="0" err="1"/>
              <a:t>situatie</a:t>
            </a:r>
            <a:r>
              <a:rPr lang="en-US" sz="3200" spc="800" dirty="0"/>
              <a:t> </a:t>
            </a:r>
            <a:r>
              <a:rPr lang="en-US" sz="3200" spc="800" dirty="0" err="1"/>
              <a:t>te</a:t>
            </a:r>
            <a:r>
              <a:rPr lang="en-US" sz="3200" spc="800" dirty="0"/>
              <a:t> </a:t>
            </a:r>
            <a:r>
              <a:rPr lang="en-US" sz="3200" spc="800" dirty="0" err="1"/>
              <a:t>voorkomen</a:t>
            </a:r>
            <a:r>
              <a:rPr lang="en-US" sz="3200" spc="800" dirty="0"/>
              <a:t>?</a:t>
            </a:r>
          </a:p>
        </p:txBody>
      </p:sp>
      <p:pic>
        <p:nvPicPr>
          <p:cNvPr id="6" name="Graphic 5" descr="Waarschuwing">
            <a:extLst>
              <a:ext uri="{FF2B5EF4-FFF2-40B4-BE49-F238E27FC236}">
                <a16:creationId xmlns:a16="http://schemas.microsoft.com/office/drawing/2014/main" id="{16D63690-89E8-44E2-A17B-57B7A3A36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2968" y="643464"/>
            <a:ext cx="5574989" cy="55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7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6">
            <a:extLst>
              <a:ext uri="{FF2B5EF4-FFF2-40B4-BE49-F238E27FC236}">
                <a16:creationId xmlns:a16="http://schemas.microsoft.com/office/drawing/2014/main" id="{A513CC13-C038-4538-935A-B35ABBDED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84458E-79E0-45D5-AA39-061FA6F6D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B5C8F0-2881-4184-92C6-0E251C42A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1999" cy="429260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F463F61-F338-47A0-B7BA-911EAEBDF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26" b="15172"/>
          <a:stretch/>
        </p:blipFill>
        <p:spPr>
          <a:xfrm>
            <a:off x="20" y="10"/>
            <a:ext cx="6095980" cy="3944127"/>
          </a:xfrm>
          <a:prstGeom prst="rect">
            <a:avLst/>
          </a:prstGeom>
        </p:spPr>
      </p:pic>
      <p:pic>
        <p:nvPicPr>
          <p:cNvPr id="4" name="Afbeelding 4" descr="Afbeelding met persoon&#10;&#10;Automatisch gegenereerde beschrijving">
            <a:extLst>
              <a:ext uri="{FF2B5EF4-FFF2-40B4-BE49-F238E27FC236}">
                <a16:creationId xmlns:a16="http://schemas.microsoft.com/office/drawing/2014/main" id="{BC3FDAF7-75BE-4D73-9B2B-A61854179F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74" r="8725" b="1"/>
          <a:stretch/>
        </p:blipFill>
        <p:spPr>
          <a:xfrm>
            <a:off x="6096000" y="10"/>
            <a:ext cx="6096000" cy="3944127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2BCC826-0F95-4DB1-9DBA-C1F7BD609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755946"/>
            <a:ext cx="12192000" cy="3102054"/>
          </a:xfrm>
          <a:custGeom>
            <a:avLst/>
            <a:gdLst>
              <a:gd name="connsiteX0" fmla="*/ 685801 w 12192000"/>
              <a:gd name="connsiteY0" fmla="*/ 0 h 3102054"/>
              <a:gd name="connsiteX1" fmla="*/ 754064 w 12192000"/>
              <a:gd name="connsiteY1" fmla="*/ 3175 h 3102054"/>
              <a:gd name="connsiteX2" fmla="*/ 814389 w 12192000"/>
              <a:gd name="connsiteY2" fmla="*/ 9525 h 3102054"/>
              <a:gd name="connsiteX3" fmla="*/ 866776 w 12192000"/>
              <a:gd name="connsiteY3" fmla="*/ 20637 h 3102054"/>
              <a:gd name="connsiteX4" fmla="*/ 912814 w 12192000"/>
              <a:gd name="connsiteY4" fmla="*/ 36512 h 3102054"/>
              <a:gd name="connsiteX5" fmla="*/ 954089 w 12192000"/>
              <a:gd name="connsiteY5" fmla="*/ 52387 h 3102054"/>
              <a:gd name="connsiteX6" fmla="*/ 990601 w 12192000"/>
              <a:gd name="connsiteY6" fmla="*/ 68262 h 3102054"/>
              <a:gd name="connsiteX7" fmla="*/ 1028701 w 12192000"/>
              <a:gd name="connsiteY7" fmla="*/ 87312 h 3102054"/>
              <a:gd name="connsiteX8" fmla="*/ 1066801 w 12192000"/>
              <a:gd name="connsiteY8" fmla="*/ 106362 h 3102054"/>
              <a:gd name="connsiteX9" fmla="*/ 1103314 w 12192000"/>
              <a:gd name="connsiteY9" fmla="*/ 125412 h 3102054"/>
              <a:gd name="connsiteX10" fmla="*/ 1144589 w 12192000"/>
              <a:gd name="connsiteY10" fmla="*/ 141287 h 3102054"/>
              <a:gd name="connsiteX11" fmla="*/ 1190626 w 12192000"/>
              <a:gd name="connsiteY11" fmla="*/ 155575 h 3102054"/>
              <a:gd name="connsiteX12" fmla="*/ 1243014 w 12192000"/>
              <a:gd name="connsiteY12" fmla="*/ 166687 h 3102054"/>
              <a:gd name="connsiteX13" fmla="*/ 1303339 w 12192000"/>
              <a:gd name="connsiteY13" fmla="*/ 174625 h 3102054"/>
              <a:gd name="connsiteX14" fmla="*/ 1371601 w 12192000"/>
              <a:gd name="connsiteY14" fmla="*/ 176212 h 3102054"/>
              <a:gd name="connsiteX15" fmla="*/ 1439864 w 12192000"/>
              <a:gd name="connsiteY15" fmla="*/ 174625 h 3102054"/>
              <a:gd name="connsiteX16" fmla="*/ 1500189 w 12192000"/>
              <a:gd name="connsiteY16" fmla="*/ 166687 h 3102054"/>
              <a:gd name="connsiteX17" fmla="*/ 1552576 w 12192000"/>
              <a:gd name="connsiteY17" fmla="*/ 155575 h 3102054"/>
              <a:gd name="connsiteX18" fmla="*/ 1598614 w 12192000"/>
              <a:gd name="connsiteY18" fmla="*/ 141287 h 3102054"/>
              <a:gd name="connsiteX19" fmla="*/ 1639889 w 12192000"/>
              <a:gd name="connsiteY19" fmla="*/ 125412 h 3102054"/>
              <a:gd name="connsiteX20" fmla="*/ 1676401 w 12192000"/>
              <a:gd name="connsiteY20" fmla="*/ 106362 h 3102054"/>
              <a:gd name="connsiteX21" fmla="*/ 1714501 w 12192000"/>
              <a:gd name="connsiteY21" fmla="*/ 87312 h 3102054"/>
              <a:gd name="connsiteX22" fmla="*/ 1752601 w 12192000"/>
              <a:gd name="connsiteY22" fmla="*/ 68262 h 3102054"/>
              <a:gd name="connsiteX23" fmla="*/ 1789114 w 12192000"/>
              <a:gd name="connsiteY23" fmla="*/ 52387 h 3102054"/>
              <a:gd name="connsiteX24" fmla="*/ 1830389 w 12192000"/>
              <a:gd name="connsiteY24" fmla="*/ 36512 h 3102054"/>
              <a:gd name="connsiteX25" fmla="*/ 1876426 w 12192000"/>
              <a:gd name="connsiteY25" fmla="*/ 20637 h 3102054"/>
              <a:gd name="connsiteX26" fmla="*/ 1928814 w 12192000"/>
              <a:gd name="connsiteY26" fmla="*/ 9525 h 3102054"/>
              <a:gd name="connsiteX27" fmla="*/ 1989139 w 12192000"/>
              <a:gd name="connsiteY27" fmla="*/ 3175 h 3102054"/>
              <a:gd name="connsiteX28" fmla="*/ 2057401 w 12192000"/>
              <a:gd name="connsiteY28" fmla="*/ 0 h 3102054"/>
              <a:gd name="connsiteX29" fmla="*/ 2125664 w 12192000"/>
              <a:gd name="connsiteY29" fmla="*/ 3175 h 3102054"/>
              <a:gd name="connsiteX30" fmla="*/ 2185989 w 12192000"/>
              <a:gd name="connsiteY30" fmla="*/ 9525 h 3102054"/>
              <a:gd name="connsiteX31" fmla="*/ 2238376 w 12192000"/>
              <a:gd name="connsiteY31" fmla="*/ 20637 h 3102054"/>
              <a:gd name="connsiteX32" fmla="*/ 2284414 w 12192000"/>
              <a:gd name="connsiteY32" fmla="*/ 36512 h 3102054"/>
              <a:gd name="connsiteX33" fmla="*/ 2325688 w 12192000"/>
              <a:gd name="connsiteY33" fmla="*/ 52387 h 3102054"/>
              <a:gd name="connsiteX34" fmla="*/ 2362201 w 12192000"/>
              <a:gd name="connsiteY34" fmla="*/ 68262 h 3102054"/>
              <a:gd name="connsiteX35" fmla="*/ 2400301 w 12192000"/>
              <a:gd name="connsiteY35" fmla="*/ 87312 h 3102054"/>
              <a:gd name="connsiteX36" fmla="*/ 2438401 w 12192000"/>
              <a:gd name="connsiteY36" fmla="*/ 106362 h 3102054"/>
              <a:gd name="connsiteX37" fmla="*/ 2474913 w 12192000"/>
              <a:gd name="connsiteY37" fmla="*/ 125412 h 3102054"/>
              <a:gd name="connsiteX38" fmla="*/ 2516188 w 12192000"/>
              <a:gd name="connsiteY38" fmla="*/ 141287 h 3102054"/>
              <a:gd name="connsiteX39" fmla="*/ 2562226 w 12192000"/>
              <a:gd name="connsiteY39" fmla="*/ 155575 h 3102054"/>
              <a:gd name="connsiteX40" fmla="*/ 2614614 w 12192000"/>
              <a:gd name="connsiteY40" fmla="*/ 166687 h 3102054"/>
              <a:gd name="connsiteX41" fmla="*/ 2674938 w 12192000"/>
              <a:gd name="connsiteY41" fmla="*/ 174625 h 3102054"/>
              <a:gd name="connsiteX42" fmla="*/ 2743201 w 12192000"/>
              <a:gd name="connsiteY42" fmla="*/ 176212 h 3102054"/>
              <a:gd name="connsiteX43" fmla="*/ 2811464 w 12192000"/>
              <a:gd name="connsiteY43" fmla="*/ 174625 h 3102054"/>
              <a:gd name="connsiteX44" fmla="*/ 2871789 w 12192000"/>
              <a:gd name="connsiteY44" fmla="*/ 166687 h 3102054"/>
              <a:gd name="connsiteX45" fmla="*/ 2924176 w 12192000"/>
              <a:gd name="connsiteY45" fmla="*/ 155575 h 3102054"/>
              <a:gd name="connsiteX46" fmla="*/ 2970214 w 12192000"/>
              <a:gd name="connsiteY46" fmla="*/ 141287 h 3102054"/>
              <a:gd name="connsiteX47" fmla="*/ 3011489 w 12192000"/>
              <a:gd name="connsiteY47" fmla="*/ 125412 h 3102054"/>
              <a:gd name="connsiteX48" fmla="*/ 3048001 w 12192000"/>
              <a:gd name="connsiteY48" fmla="*/ 106362 h 3102054"/>
              <a:gd name="connsiteX49" fmla="*/ 3086101 w 12192000"/>
              <a:gd name="connsiteY49" fmla="*/ 87312 h 3102054"/>
              <a:gd name="connsiteX50" fmla="*/ 3124201 w 12192000"/>
              <a:gd name="connsiteY50" fmla="*/ 68262 h 3102054"/>
              <a:gd name="connsiteX51" fmla="*/ 3160714 w 12192000"/>
              <a:gd name="connsiteY51" fmla="*/ 52387 h 3102054"/>
              <a:gd name="connsiteX52" fmla="*/ 3201989 w 12192000"/>
              <a:gd name="connsiteY52" fmla="*/ 36512 h 3102054"/>
              <a:gd name="connsiteX53" fmla="*/ 3248026 w 12192000"/>
              <a:gd name="connsiteY53" fmla="*/ 20637 h 3102054"/>
              <a:gd name="connsiteX54" fmla="*/ 3300414 w 12192000"/>
              <a:gd name="connsiteY54" fmla="*/ 9525 h 3102054"/>
              <a:gd name="connsiteX55" fmla="*/ 3360739 w 12192000"/>
              <a:gd name="connsiteY55" fmla="*/ 3175 h 3102054"/>
              <a:gd name="connsiteX56" fmla="*/ 3427414 w 12192000"/>
              <a:gd name="connsiteY56" fmla="*/ 0 h 3102054"/>
              <a:gd name="connsiteX57" fmla="*/ 3497264 w 12192000"/>
              <a:gd name="connsiteY57" fmla="*/ 3175 h 3102054"/>
              <a:gd name="connsiteX58" fmla="*/ 3557589 w 12192000"/>
              <a:gd name="connsiteY58" fmla="*/ 9525 h 3102054"/>
              <a:gd name="connsiteX59" fmla="*/ 3609976 w 12192000"/>
              <a:gd name="connsiteY59" fmla="*/ 20637 h 3102054"/>
              <a:gd name="connsiteX60" fmla="*/ 3656014 w 12192000"/>
              <a:gd name="connsiteY60" fmla="*/ 36512 h 3102054"/>
              <a:gd name="connsiteX61" fmla="*/ 3697288 w 12192000"/>
              <a:gd name="connsiteY61" fmla="*/ 52387 h 3102054"/>
              <a:gd name="connsiteX62" fmla="*/ 3733801 w 12192000"/>
              <a:gd name="connsiteY62" fmla="*/ 68262 h 3102054"/>
              <a:gd name="connsiteX63" fmla="*/ 3771901 w 12192000"/>
              <a:gd name="connsiteY63" fmla="*/ 87312 h 3102054"/>
              <a:gd name="connsiteX64" fmla="*/ 3810001 w 12192000"/>
              <a:gd name="connsiteY64" fmla="*/ 106362 h 3102054"/>
              <a:gd name="connsiteX65" fmla="*/ 3846514 w 12192000"/>
              <a:gd name="connsiteY65" fmla="*/ 125412 h 3102054"/>
              <a:gd name="connsiteX66" fmla="*/ 3887789 w 12192000"/>
              <a:gd name="connsiteY66" fmla="*/ 141287 h 3102054"/>
              <a:gd name="connsiteX67" fmla="*/ 3933826 w 12192000"/>
              <a:gd name="connsiteY67" fmla="*/ 155575 h 3102054"/>
              <a:gd name="connsiteX68" fmla="*/ 3986214 w 12192000"/>
              <a:gd name="connsiteY68" fmla="*/ 166687 h 3102054"/>
              <a:gd name="connsiteX69" fmla="*/ 4046539 w 12192000"/>
              <a:gd name="connsiteY69" fmla="*/ 174625 h 3102054"/>
              <a:gd name="connsiteX70" fmla="*/ 4114801 w 12192000"/>
              <a:gd name="connsiteY70" fmla="*/ 176212 h 3102054"/>
              <a:gd name="connsiteX71" fmla="*/ 4183064 w 12192000"/>
              <a:gd name="connsiteY71" fmla="*/ 174625 h 3102054"/>
              <a:gd name="connsiteX72" fmla="*/ 4243388 w 12192000"/>
              <a:gd name="connsiteY72" fmla="*/ 166687 h 3102054"/>
              <a:gd name="connsiteX73" fmla="*/ 4295776 w 12192000"/>
              <a:gd name="connsiteY73" fmla="*/ 155575 h 3102054"/>
              <a:gd name="connsiteX74" fmla="*/ 4341813 w 12192000"/>
              <a:gd name="connsiteY74" fmla="*/ 141287 h 3102054"/>
              <a:gd name="connsiteX75" fmla="*/ 4383088 w 12192000"/>
              <a:gd name="connsiteY75" fmla="*/ 125412 h 3102054"/>
              <a:gd name="connsiteX76" fmla="*/ 4419601 w 12192000"/>
              <a:gd name="connsiteY76" fmla="*/ 106362 h 3102054"/>
              <a:gd name="connsiteX77" fmla="*/ 4495801 w 12192000"/>
              <a:gd name="connsiteY77" fmla="*/ 68262 h 3102054"/>
              <a:gd name="connsiteX78" fmla="*/ 4532314 w 12192000"/>
              <a:gd name="connsiteY78" fmla="*/ 52387 h 3102054"/>
              <a:gd name="connsiteX79" fmla="*/ 4573588 w 12192000"/>
              <a:gd name="connsiteY79" fmla="*/ 36512 h 3102054"/>
              <a:gd name="connsiteX80" fmla="*/ 4619626 w 12192000"/>
              <a:gd name="connsiteY80" fmla="*/ 20637 h 3102054"/>
              <a:gd name="connsiteX81" fmla="*/ 4672013 w 12192000"/>
              <a:gd name="connsiteY81" fmla="*/ 9525 h 3102054"/>
              <a:gd name="connsiteX82" fmla="*/ 4732338 w 12192000"/>
              <a:gd name="connsiteY82" fmla="*/ 3175 h 3102054"/>
              <a:gd name="connsiteX83" fmla="*/ 4800601 w 12192000"/>
              <a:gd name="connsiteY83" fmla="*/ 0 h 3102054"/>
              <a:gd name="connsiteX84" fmla="*/ 4868864 w 12192000"/>
              <a:gd name="connsiteY84" fmla="*/ 3175 h 3102054"/>
              <a:gd name="connsiteX85" fmla="*/ 4929188 w 12192000"/>
              <a:gd name="connsiteY85" fmla="*/ 9525 h 3102054"/>
              <a:gd name="connsiteX86" fmla="*/ 4981576 w 12192000"/>
              <a:gd name="connsiteY86" fmla="*/ 20637 h 3102054"/>
              <a:gd name="connsiteX87" fmla="*/ 5027614 w 12192000"/>
              <a:gd name="connsiteY87" fmla="*/ 36512 h 3102054"/>
              <a:gd name="connsiteX88" fmla="*/ 5068889 w 12192000"/>
              <a:gd name="connsiteY88" fmla="*/ 52387 h 3102054"/>
              <a:gd name="connsiteX89" fmla="*/ 5105402 w 12192000"/>
              <a:gd name="connsiteY89" fmla="*/ 68262 h 3102054"/>
              <a:gd name="connsiteX90" fmla="*/ 5143502 w 12192000"/>
              <a:gd name="connsiteY90" fmla="*/ 87312 h 3102054"/>
              <a:gd name="connsiteX91" fmla="*/ 5181601 w 12192000"/>
              <a:gd name="connsiteY91" fmla="*/ 106362 h 3102054"/>
              <a:gd name="connsiteX92" fmla="*/ 5218115 w 12192000"/>
              <a:gd name="connsiteY92" fmla="*/ 125412 h 3102054"/>
              <a:gd name="connsiteX93" fmla="*/ 5259388 w 12192000"/>
              <a:gd name="connsiteY93" fmla="*/ 141287 h 3102054"/>
              <a:gd name="connsiteX94" fmla="*/ 5305426 w 12192000"/>
              <a:gd name="connsiteY94" fmla="*/ 155575 h 3102054"/>
              <a:gd name="connsiteX95" fmla="*/ 5357813 w 12192000"/>
              <a:gd name="connsiteY95" fmla="*/ 166687 h 3102054"/>
              <a:gd name="connsiteX96" fmla="*/ 5418139 w 12192000"/>
              <a:gd name="connsiteY96" fmla="*/ 174625 h 3102054"/>
              <a:gd name="connsiteX97" fmla="*/ 5486401 w 12192000"/>
              <a:gd name="connsiteY97" fmla="*/ 176212 h 3102054"/>
              <a:gd name="connsiteX98" fmla="*/ 5554663 w 12192000"/>
              <a:gd name="connsiteY98" fmla="*/ 174625 h 3102054"/>
              <a:gd name="connsiteX99" fmla="*/ 5614989 w 12192000"/>
              <a:gd name="connsiteY99" fmla="*/ 166687 h 3102054"/>
              <a:gd name="connsiteX100" fmla="*/ 5667376 w 12192000"/>
              <a:gd name="connsiteY100" fmla="*/ 155575 h 3102054"/>
              <a:gd name="connsiteX101" fmla="*/ 5713414 w 12192000"/>
              <a:gd name="connsiteY101" fmla="*/ 141287 h 3102054"/>
              <a:gd name="connsiteX102" fmla="*/ 5754689 w 12192000"/>
              <a:gd name="connsiteY102" fmla="*/ 125412 h 3102054"/>
              <a:gd name="connsiteX103" fmla="*/ 5791202 w 12192000"/>
              <a:gd name="connsiteY103" fmla="*/ 106362 h 3102054"/>
              <a:gd name="connsiteX104" fmla="*/ 5829302 w 12192000"/>
              <a:gd name="connsiteY104" fmla="*/ 87312 h 3102054"/>
              <a:gd name="connsiteX105" fmla="*/ 5867402 w 12192000"/>
              <a:gd name="connsiteY105" fmla="*/ 68262 h 3102054"/>
              <a:gd name="connsiteX106" fmla="*/ 5903915 w 12192000"/>
              <a:gd name="connsiteY106" fmla="*/ 52387 h 3102054"/>
              <a:gd name="connsiteX107" fmla="*/ 5945189 w 12192000"/>
              <a:gd name="connsiteY107" fmla="*/ 36512 h 3102054"/>
              <a:gd name="connsiteX108" fmla="*/ 5991226 w 12192000"/>
              <a:gd name="connsiteY108" fmla="*/ 20637 h 3102054"/>
              <a:gd name="connsiteX109" fmla="*/ 6043614 w 12192000"/>
              <a:gd name="connsiteY109" fmla="*/ 9525 h 3102054"/>
              <a:gd name="connsiteX110" fmla="*/ 6103939 w 12192000"/>
              <a:gd name="connsiteY110" fmla="*/ 3175 h 3102054"/>
              <a:gd name="connsiteX111" fmla="*/ 6172201 w 12192000"/>
              <a:gd name="connsiteY111" fmla="*/ 0 h 3102054"/>
              <a:gd name="connsiteX112" fmla="*/ 6210301 w 12192000"/>
              <a:gd name="connsiteY112" fmla="*/ 1772 h 3102054"/>
              <a:gd name="connsiteX113" fmla="*/ 6248401 w 12192000"/>
              <a:gd name="connsiteY113" fmla="*/ 0 h 3102054"/>
              <a:gd name="connsiteX114" fmla="*/ 6316664 w 12192000"/>
              <a:gd name="connsiteY114" fmla="*/ 3175 h 3102054"/>
              <a:gd name="connsiteX115" fmla="*/ 6376989 w 12192000"/>
              <a:gd name="connsiteY115" fmla="*/ 9525 h 3102054"/>
              <a:gd name="connsiteX116" fmla="*/ 6429376 w 12192000"/>
              <a:gd name="connsiteY116" fmla="*/ 20637 h 3102054"/>
              <a:gd name="connsiteX117" fmla="*/ 6475414 w 12192000"/>
              <a:gd name="connsiteY117" fmla="*/ 36512 h 3102054"/>
              <a:gd name="connsiteX118" fmla="*/ 6516689 w 12192000"/>
              <a:gd name="connsiteY118" fmla="*/ 52387 h 3102054"/>
              <a:gd name="connsiteX119" fmla="*/ 6553202 w 12192000"/>
              <a:gd name="connsiteY119" fmla="*/ 68262 h 3102054"/>
              <a:gd name="connsiteX120" fmla="*/ 6591302 w 12192000"/>
              <a:gd name="connsiteY120" fmla="*/ 87312 h 3102054"/>
              <a:gd name="connsiteX121" fmla="*/ 6629401 w 12192000"/>
              <a:gd name="connsiteY121" fmla="*/ 106362 h 3102054"/>
              <a:gd name="connsiteX122" fmla="*/ 6665915 w 12192000"/>
              <a:gd name="connsiteY122" fmla="*/ 125412 h 3102054"/>
              <a:gd name="connsiteX123" fmla="*/ 6707189 w 12192000"/>
              <a:gd name="connsiteY123" fmla="*/ 141287 h 3102054"/>
              <a:gd name="connsiteX124" fmla="*/ 6753226 w 12192000"/>
              <a:gd name="connsiteY124" fmla="*/ 155575 h 3102054"/>
              <a:gd name="connsiteX125" fmla="*/ 6805614 w 12192000"/>
              <a:gd name="connsiteY125" fmla="*/ 166687 h 3102054"/>
              <a:gd name="connsiteX126" fmla="*/ 6865939 w 12192000"/>
              <a:gd name="connsiteY126" fmla="*/ 174625 h 3102054"/>
              <a:gd name="connsiteX127" fmla="*/ 6934201 w 12192000"/>
              <a:gd name="connsiteY127" fmla="*/ 176212 h 3102054"/>
              <a:gd name="connsiteX128" fmla="*/ 7002464 w 12192000"/>
              <a:gd name="connsiteY128" fmla="*/ 174625 h 3102054"/>
              <a:gd name="connsiteX129" fmla="*/ 7062789 w 12192000"/>
              <a:gd name="connsiteY129" fmla="*/ 166687 h 3102054"/>
              <a:gd name="connsiteX130" fmla="*/ 7115176 w 12192000"/>
              <a:gd name="connsiteY130" fmla="*/ 155575 h 3102054"/>
              <a:gd name="connsiteX131" fmla="*/ 7161214 w 12192000"/>
              <a:gd name="connsiteY131" fmla="*/ 141287 h 3102054"/>
              <a:gd name="connsiteX132" fmla="*/ 7202489 w 12192000"/>
              <a:gd name="connsiteY132" fmla="*/ 125412 h 3102054"/>
              <a:gd name="connsiteX133" fmla="*/ 7239001 w 12192000"/>
              <a:gd name="connsiteY133" fmla="*/ 106362 h 3102054"/>
              <a:gd name="connsiteX134" fmla="*/ 7277101 w 12192000"/>
              <a:gd name="connsiteY134" fmla="*/ 87312 h 3102054"/>
              <a:gd name="connsiteX135" fmla="*/ 7315201 w 12192000"/>
              <a:gd name="connsiteY135" fmla="*/ 68262 h 3102054"/>
              <a:gd name="connsiteX136" fmla="*/ 7351714 w 12192000"/>
              <a:gd name="connsiteY136" fmla="*/ 52387 h 3102054"/>
              <a:gd name="connsiteX137" fmla="*/ 7392989 w 12192000"/>
              <a:gd name="connsiteY137" fmla="*/ 36512 h 3102054"/>
              <a:gd name="connsiteX138" fmla="*/ 7439026 w 12192000"/>
              <a:gd name="connsiteY138" fmla="*/ 20637 h 3102054"/>
              <a:gd name="connsiteX139" fmla="*/ 7491414 w 12192000"/>
              <a:gd name="connsiteY139" fmla="*/ 9525 h 3102054"/>
              <a:gd name="connsiteX140" fmla="*/ 7551739 w 12192000"/>
              <a:gd name="connsiteY140" fmla="*/ 3175 h 3102054"/>
              <a:gd name="connsiteX141" fmla="*/ 7620001 w 12192000"/>
              <a:gd name="connsiteY141" fmla="*/ 0 h 3102054"/>
              <a:gd name="connsiteX142" fmla="*/ 7688264 w 12192000"/>
              <a:gd name="connsiteY142" fmla="*/ 3175 h 3102054"/>
              <a:gd name="connsiteX143" fmla="*/ 7748589 w 12192000"/>
              <a:gd name="connsiteY143" fmla="*/ 9525 h 3102054"/>
              <a:gd name="connsiteX144" fmla="*/ 7800976 w 12192000"/>
              <a:gd name="connsiteY144" fmla="*/ 20637 h 3102054"/>
              <a:gd name="connsiteX145" fmla="*/ 7847014 w 12192000"/>
              <a:gd name="connsiteY145" fmla="*/ 36512 h 3102054"/>
              <a:gd name="connsiteX146" fmla="*/ 7888289 w 12192000"/>
              <a:gd name="connsiteY146" fmla="*/ 52387 h 3102054"/>
              <a:gd name="connsiteX147" fmla="*/ 7924801 w 12192000"/>
              <a:gd name="connsiteY147" fmla="*/ 68262 h 3102054"/>
              <a:gd name="connsiteX148" fmla="*/ 7962901 w 12192000"/>
              <a:gd name="connsiteY148" fmla="*/ 87312 h 3102054"/>
              <a:gd name="connsiteX149" fmla="*/ 8001001 w 12192000"/>
              <a:gd name="connsiteY149" fmla="*/ 106362 h 3102054"/>
              <a:gd name="connsiteX150" fmla="*/ 8037514 w 12192000"/>
              <a:gd name="connsiteY150" fmla="*/ 125412 h 3102054"/>
              <a:gd name="connsiteX151" fmla="*/ 8078789 w 12192000"/>
              <a:gd name="connsiteY151" fmla="*/ 141287 h 3102054"/>
              <a:gd name="connsiteX152" fmla="*/ 8124826 w 12192000"/>
              <a:gd name="connsiteY152" fmla="*/ 155575 h 3102054"/>
              <a:gd name="connsiteX153" fmla="*/ 8177214 w 12192000"/>
              <a:gd name="connsiteY153" fmla="*/ 166687 h 3102054"/>
              <a:gd name="connsiteX154" fmla="*/ 8237539 w 12192000"/>
              <a:gd name="connsiteY154" fmla="*/ 174625 h 3102054"/>
              <a:gd name="connsiteX155" fmla="*/ 8305801 w 12192000"/>
              <a:gd name="connsiteY155" fmla="*/ 176212 h 3102054"/>
              <a:gd name="connsiteX156" fmla="*/ 8374064 w 12192000"/>
              <a:gd name="connsiteY156" fmla="*/ 174625 h 3102054"/>
              <a:gd name="connsiteX157" fmla="*/ 8434388 w 12192000"/>
              <a:gd name="connsiteY157" fmla="*/ 166687 h 3102054"/>
              <a:gd name="connsiteX158" fmla="*/ 8486776 w 12192000"/>
              <a:gd name="connsiteY158" fmla="*/ 155575 h 3102054"/>
              <a:gd name="connsiteX159" fmla="*/ 8532814 w 12192000"/>
              <a:gd name="connsiteY159" fmla="*/ 141287 h 3102054"/>
              <a:gd name="connsiteX160" fmla="*/ 8574088 w 12192000"/>
              <a:gd name="connsiteY160" fmla="*/ 125412 h 3102054"/>
              <a:gd name="connsiteX161" fmla="*/ 8610600 w 12192000"/>
              <a:gd name="connsiteY161" fmla="*/ 106362 h 3102054"/>
              <a:gd name="connsiteX162" fmla="*/ 8648700 w 12192000"/>
              <a:gd name="connsiteY162" fmla="*/ 87312 h 3102054"/>
              <a:gd name="connsiteX163" fmla="*/ 8686800 w 12192000"/>
              <a:gd name="connsiteY163" fmla="*/ 68262 h 3102054"/>
              <a:gd name="connsiteX164" fmla="*/ 8723314 w 12192000"/>
              <a:gd name="connsiteY164" fmla="*/ 52387 h 3102054"/>
              <a:gd name="connsiteX165" fmla="*/ 8764588 w 12192000"/>
              <a:gd name="connsiteY165" fmla="*/ 36512 h 3102054"/>
              <a:gd name="connsiteX166" fmla="*/ 8810626 w 12192000"/>
              <a:gd name="connsiteY166" fmla="*/ 20637 h 3102054"/>
              <a:gd name="connsiteX167" fmla="*/ 8863014 w 12192000"/>
              <a:gd name="connsiteY167" fmla="*/ 9525 h 3102054"/>
              <a:gd name="connsiteX168" fmla="*/ 8923338 w 12192000"/>
              <a:gd name="connsiteY168" fmla="*/ 3175 h 3102054"/>
              <a:gd name="connsiteX169" fmla="*/ 8990014 w 12192000"/>
              <a:gd name="connsiteY169" fmla="*/ 0 h 3102054"/>
              <a:gd name="connsiteX170" fmla="*/ 9059864 w 12192000"/>
              <a:gd name="connsiteY170" fmla="*/ 3175 h 3102054"/>
              <a:gd name="connsiteX171" fmla="*/ 9120188 w 12192000"/>
              <a:gd name="connsiteY171" fmla="*/ 9525 h 3102054"/>
              <a:gd name="connsiteX172" fmla="*/ 9172576 w 12192000"/>
              <a:gd name="connsiteY172" fmla="*/ 20637 h 3102054"/>
              <a:gd name="connsiteX173" fmla="*/ 9218614 w 12192000"/>
              <a:gd name="connsiteY173" fmla="*/ 36512 h 3102054"/>
              <a:gd name="connsiteX174" fmla="*/ 9259888 w 12192000"/>
              <a:gd name="connsiteY174" fmla="*/ 52387 h 3102054"/>
              <a:gd name="connsiteX175" fmla="*/ 9296400 w 12192000"/>
              <a:gd name="connsiteY175" fmla="*/ 68262 h 3102054"/>
              <a:gd name="connsiteX176" fmla="*/ 9334500 w 12192000"/>
              <a:gd name="connsiteY176" fmla="*/ 87312 h 3102054"/>
              <a:gd name="connsiteX177" fmla="*/ 9372600 w 12192000"/>
              <a:gd name="connsiteY177" fmla="*/ 106362 h 3102054"/>
              <a:gd name="connsiteX178" fmla="*/ 9409114 w 12192000"/>
              <a:gd name="connsiteY178" fmla="*/ 125412 h 3102054"/>
              <a:gd name="connsiteX179" fmla="*/ 9450388 w 12192000"/>
              <a:gd name="connsiteY179" fmla="*/ 141287 h 3102054"/>
              <a:gd name="connsiteX180" fmla="*/ 9496426 w 12192000"/>
              <a:gd name="connsiteY180" fmla="*/ 155575 h 3102054"/>
              <a:gd name="connsiteX181" fmla="*/ 9548814 w 12192000"/>
              <a:gd name="connsiteY181" fmla="*/ 166687 h 3102054"/>
              <a:gd name="connsiteX182" fmla="*/ 9609138 w 12192000"/>
              <a:gd name="connsiteY182" fmla="*/ 174625 h 3102054"/>
              <a:gd name="connsiteX183" fmla="*/ 9677400 w 12192000"/>
              <a:gd name="connsiteY183" fmla="*/ 176212 h 3102054"/>
              <a:gd name="connsiteX184" fmla="*/ 9745664 w 12192000"/>
              <a:gd name="connsiteY184" fmla="*/ 174625 h 3102054"/>
              <a:gd name="connsiteX185" fmla="*/ 9805988 w 12192000"/>
              <a:gd name="connsiteY185" fmla="*/ 166687 h 3102054"/>
              <a:gd name="connsiteX186" fmla="*/ 9858376 w 12192000"/>
              <a:gd name="connsiteY186" fmla="*/ 155575 h 3102054"/>
              <a:gd name="connsiteX187" fmla="*/ 9904414 w 12192000"/>
              <a:gd name="connsiteY187" fmla="*/ 141287 h 3102054"/>
              <a:gd name="connsiteX188" fmla="*/ 9945688 w 12192000"/>
              <a:gd name="connsiteY188" fmla="*/ 125412 h 3102054"/>
              <a:gd name="connsiteX189" fmla="*/ 9982200 w 12192000"/>
              <a:gd name="connsiteY189" fmla="*/ 106362 h 3102054"/>
              <a:gd name="connsiteX190" fmla="*/ 10058400 w 12192000"/>
              <a:gd name="connsiteY190" fmla="*/ 68262 h 3102054"/>
              <a:gd name="connsiteX191" fmla="*/ 10094914 w 12192000"/>
              <a:gd name="connsiteY191" fmla="*/ 52387 h 3102054"/>
              <a:gd name="connsiteX192" fmla="*/ 10136188 w 12192000"/>
              <a:gd name="connsiteY192" fmla="*/ 36512 h 3102054"/>
              <a:gd name="connsiteX193" fmla="*/ 10182226 w 12192000"/>
              <a:gd name="connsiteY193" fmla="*/ 20637 h 3102054"/>
              <a:gd name="connsiteX194" fmla="*/ 10234614 w 12192000"/>
              <a:gd name="connsiteY194" fmla="*/ 9525 h 3102054"/>
              <a:gd name="connsiteX195" fmla="*/ 10294938 w 12192000"/>
              <a:gd name="connsiteY195" fmla="*/ 3175 h 3102054"/>
              <a:gd name="connsiteX196" fmla="*/ 10363200 w 12192000"/>
              <a:gd name="connsiteY196" fmla="*/ 0 h 3102054"/>
              <a:gd name="connsiteX197" fmla="*/ 10431464 w 12192000"/>
              <a:gd name="connsiteY197" fmla="*/ 3175 h 3102054"/>
              <a:gd name="connsiteX198" fmla="*/ 10491788 w 12192000"/>
              <a:gd name="connsiteY198" fmla="*/ 9525 h 3102054"/>
              <a:gd name="connsiteX199" fmla="*/ 10544176 w 12192000"/>
              <a:gd name="connsiteY199" fmla="*/ 20637 h 3102054"/>
              <a:gd name="connsiteX200" fmla="*/ 10590214 w 12192000"/>
              <a:gd name="connsiteY200" fmla="*/ 36512 h 3102054"/>
              <a:gd name="connsiteX201" fmla="*/ 10631488 w 12192000"/>
              <a:gd name="connsiteY201" fmla="*/ 52387 h 3102054"/>
              <a:gd name="connsiteX202" fmla="*/ 10668000 w 12192000"/>
              <a:gd name="connsiteY202" fmla="*/ 68262 h 3102054"/>
              <a:gd name="connsiteX203" fmla="*/ 10706100 w 12192000"/>
              <a:gd name="connsiteY203" fmla="*/ 87312 h 3102054"/>
              <a:gd name="connsiteX204" fmla="*/ 10744200 w 12192000"/>
              <a:gd name="connsiteY204" fmla="*/ 106362 h 3102054"/>
              <a:gd name="connsiteX205" fmla="*/ 10780714 w 12192000"/>
              <a:gd name="connsiteY205" fmla="*/ 125412 h 3102054"/>
              <a:gd name="connsiteX206" fmla="*/ 10821988 w 12192000"/>
              <a:gd name="connsiteY206" fmla="*/ 141287 h 3102054"/>
              <a:gd name="connsiteX207" fmla="*/ 10868026 w 12192000"/>
              <a:gd name="connsiteY207" fmla="*/ 155575 h 3102054"/>
              <a:gd name="connsiteX208" fmla="*/ 10920414 w 12192000"/>
              <a:gd name="connsiteY208" fmla="*/ 166687 h 3102054"/>
              <a:gd name="connsiteX209" fmla="*/ 10980738 w 12192000"/>
              <a:gd name="connsiteY209" fmla="*/ 174625 h 3102054"/>
              <a:gd name="connsiteX210" fmla="*/ 11049000 w 12192000"/>
              <a:gd name="connsiteY210" fmla="*/ 176212 h 3102054"/>
              <a:gd name="connsiteX211" fmla="*/ 11117264 w 12192000"/>
              <a:gd name="connsiteY211" fmla="*/ 174625 h 3102054"/>
              <a:gd name="connsiteX212" fmla="*/ 11177588 w 12192000"/>
              <a:gd name="connsiteY212" fmla="*/ 166687 h 3102054"/>
              <a:gd name="connsiteX213" fmla="*/ 11229976 w 12192000"/>
              <a:gd name="connsiteY213" fmla="*/ 155575 h 3102054"/>
              <a:gd name="connsiteX214" fmla="*/ 11276014 w 12192000"/>
              <a:gd name="connsiteY214" fmla="*/ 141287 h 3102054"/>
              <a:gd name="connsiteX215" fmla="*/ 11317288 w 12192000"/>
              <a:gd name="connsiteY215" fmla="*/ 125412 h 3102054"/>
              <a:gd name="connsiteX216" fmla="*/ 11353800 w 12192000"/>
              <a:gd name="connsiteY216" fmla="*/ 106362 h 3102054"/>
              <a:gd name="connsiteX217" fmla="*/ 11391900 w 12192000"/>
              <a:gd name="connsiteY217" fmla="*/ 87312 h 3102054"/>
              <a:gd name="connsiteX218" fmla="*/ 11430000 w 12192000"/>
              <a:gd name="connsiteY218" fmla="*/ 68263 h 3102054"/>
              <a:gd name="connsiteX219" fmla="*/ 11466514 w 12192000"/>
              <a:gd name="connsiteY219" fmla="*/ 52388 h 3102054"/>
              <a:gd name="connsiteX220" fmla="*/ 11507788 w 12192000"/>
              <a:gd name="connsiteY220" fmla="*/ 36513 h 3102054"/>
              <a:gd name="connsiteX221" fmla="*/ 11553826 w 12192000"/>
              <a:gd name="connsiteY221" fmla="*/ 20638 h 3102054"/>
              <a:gd name="connsiteX222" fmla="*/ 11606214 w 12192000"/>
              <a:gd name="connsiteY222" fmla="*/ 9525 h 3102054"/>
              <a:gd name="connsiteX223" fmla="*/ 11666538 w 12192000"/>
              <a:gd name="connsiteY223" fmla="*/ 3175 h 3102054"/>
              <a:gd name="connsiteX224" fmla="*/ 11734800 w 12192000"/>
              <a:gd name="connsiteY224" fmla="*/ 0 h 3102054"/>
              <a:gd name="connsiteX225" fmla="*/ 11803064 w 12192000"/>
              <a:gd name="connsiteY225" fmla="*/ 3175 h 3102054"/>
              <a:gd name="connsiteX226" fmla="*/ 11863388 w 12192000"/>
              <a:gd name="connsiteY226" fmla="*/ 9525 h 3102054"/>
              <a:gd name="connsiteX227" fmla="*/ 11915776 w 12192000"/>
              <a:gd name="connsiteY227" fmla="*/ 20638 h 3102054"/>
              <a:gd name="connsiteX228" fmla="*/ 11961814 w 12192000"/>
              <a:gd name="connsiteY228" fmla="*/ 36513 h 3102054"/>
              <a:gd name="connsiteX229" fmla="*/ 12003088 w 12192000"/>
              <a:gd name="connsiteY229" fmla="*/ 52388 h 3102054"/>
              <a:gd name="connsiteX230" fmla="*/ 12039600 w 12192000"/>
              <a:gd name="connsiteY230" fmla="*/ 68263 h 3102054"/>
              <a:gd name="connsiteX231" fmla="*/ 12077700 w 12192000"/>
              <a:gd name="connsiteY231" fmla="*/ 87313 h 3102054"/>
              <a:gd name="connsiteX232" fmla="*/ 12115800 w 12192000"/>
              <a:gd name="connsiteY232" fmla="*/ 106363 h 3102054"/>
              <a:gd name="connsiteX233" fmla="*/ 12152314 w 12192000"/>
              <a:gd name="connsiteY233" fmla="*/ 125413 h 3102054"/>
              <a:gd name="connsiteX234" fmla="*/ 12192000 w 12192000"/>
              <a:gd name="connsiteY234" fmla="*/ 140677 h 3102054"/>
              <a:gd name="connsiteX235" fmla="*/ 12192000 w 12192000"/>
              <a:gd name="connsiteY235" fmla="*/ 885826 h 3102054"/>
              <a:gd name="connsiteX236" fmla="*/ 12191999 w 12192000"/>
              <a:gd name="connsiteY236" fmla="*/ 885826 h 3102054"/>
              <a:gd name="connsiteX237" fmla="*/ 12191999 w 12192000"/>
              <a:gd name="connsiteY237" fmla="*/ 3102054 h 3102054"/>
              <a:gd name="connsiteX238" fmla="*/ 0 w 12192000"/>
              <a:gd name="connsiteY238" fmla="*/ 3102054 h 3102054"/>
              <a:gd name="connsiteX239" fmla="*/ 0 w 12192000"/>
              <a:gd name="connsiteY239" fmla="*/ 638254 h 3102054"/>
              <a:gd name="connsiteX240" fmla="*/ 1 w 12192000"/>
              <a:gd name="connsiteY240" fmla="*/ 638254 h 3102054"/>
              <a:gd name="connsiteX241" fmla="*/ 1 w 12192000"/>
              <a:gd name="connsiteY241" fmla="*/ 176212 h 3102054"/>
              <a:gd name="connsiteX242" fmla="*/ 68264 w 12192000"/>
              <a:gd name="connsiteY242" fmla="*/ 174625 h 3102054"/>
              <a:gd name="connsiteX243" fmla="*/ 128589 w 12192000"/>
              <a:gd name="connsiteY243" fmla="*/ 166687 h 3102054"/>
              <a:gd name="connsiteX244" fmla="*/ 180976 w 12192000"/>
              <a:gd name="connsiteY244" fmla="*/ 155575 h 3102054"/>
              <a:gd name="connsiteX245" fmla="*/ 227014 w 12192000"/>
              <a:gd name="connsiteY245" fmla="*/ 141287 h 3102054"/>
              <a:gd name="connsiteX246" fmla="*/ 268289 w 12192000"/>
              <a:gd name="connsiteY246" fmla="*/ 125412 h 3102054"/>
              <a:gd name="connsiteX247" fmla="*/ 304801 w 12192000"/>
              <a:gd name="connsiteY247" fmla="*/ 106362 h 3102054"/>
              <a:gd name="connsiteX248" fmla="*/ 342901 w 12192000"/>
              <a:gd name="connsiteY248" fmla="*/ 87312 h 3102054"/>
              <a:gd name="connsiteX249" fmla="*/ 381001 w 12192000"/>
              <a:gd name="connsiteY249" fmla="*/ 68262 h 3102054"/>
              <a:gd name="connsiteX250" fmla="*/ 417514 w 12192000"/>
              <a:gd name="connsiteY250" fmla="*/ 52387 h 3102054"/>
              <a:gd name="connsiteX251" fmla="*/ 458789 w 12192000"/>
              <a:gd name="connsiteY251" fmla="*/ 36512 h 3102054"/>
              <a:gd name="connsiteX252" fmla="*/ 504826 w 12192000"/>
              <a:gd name="connsiteY252" fmla="*/ 20637 h 3102054"/>
              <a:gd name="connsiteX253" fmla="*/ 557214 w 12192000"/>
              <a:gd name="connsiteY253" fmla="*/ 9525 h 3102054"/>
              <a:gd name="connsiteX254" fmla="*/ 617539 w 12192000"/>
              <a:gd name="connsiteY254" fmla="*/ 3175 h 310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2000" h="3102054">
                <a:moveTo>
                  <a:pt x="685801" y="0"/>
                </a:moveTo>
                <a:lnTo>
                  <a:pt x="754064" y="3175"/>
                </a:lnTo>
                <a:lnTo>
                  <a:pt x="814389" y="9525"/>
                </a:lnTo>
                <a:lnTo>
                  <a:pt x="866776" y="20637"/>
                </a:lnTo>
                <a:lnTo>
                  <a:pt x="912814" y="36512"/>
                </a:lnTo>
                <a:lnTo>
                  <a:pt x="954089" y="52387"/>
                </a:lnTo>
                <a:lnTo>
                  <a:pt x="990601" y="68262"/>
                </a:lnTo>
                <a:lnTo>
                  <a:pt x="1028701" y="87312"/>
                </a:lnTo>
                <a:lnTo>
                  <a:pt x="1066801" y="106362"/>
                </a:lnTo>
                <a:lnTo>
                  <a:pt x="1103314" y="125412"/>
                </a:lnTo>
                <a:lnTo>
                  <a:pt x="1144589" y="141287"/>
                </a:lnTo>
                <a:lnTo>
                  <a:pt x="1190626" y="155575"/>
                </a:lnTo>
                <a:lnTo>
                  <a:pt x="1243014" y="166687"/>
                </a:lnTo>
                <a:lnTo>
                  <a:pt x="1303339" y="174625"/>
                </a:lnTo>
                <a:lnTo>
                  <a:pt x="1371601" y="176212"/>
                </a:lnTo>
                <a:lnTo>
                  <a:pt x="1439864" y="174625"/>
                </a:lnTo>
                <a:lnTo>
                  <a:pt x="1500189" y="166687"/>
                </a:lnTo>
                <a:lnTo>
                  <a:pt x="1552576" y="155575"/>
                </a:lnTo>
                <a:lnTo>
                  <a:pt x="1598614" y="141287"/>
                </a:lnTo>
                <a:lnTo>
                  <a:pt x="1639889" y="125412"/>
                </a:lnTo>
                <a:lnTo>
                  <a:pt x="1676401" y="106362"/>
                </a:lnTo>
                <a:lnTo>
                  <a:pt x="1714501" y="87312"/>
                </a:lnTo>
                <a:lnTo>
                  <a:pt x="1752601" y="68262"/>
                </a:lnTo>
                <a:lnTo>
                  <a:pt x="1789114" y="52387"/>
                </a:lnTo>
                <a:lnTo>
                  <a:pt x="1830389" y="36512"/>
                </a:lnTo>
                <a:lnTo>
                  <a:pt x="1876426" y="20637"/>
                </a:lnTo>
                <a:lnTo>
                  <a:pt x="1928814" y="9525"/>
                </a:lnTo>
                <a:lnTo>
                  <a:pt x="1989139" y="3175"/>
                </a:lnTo>
                <a:lnTo>
                  <a:pt x="2057401" y="0"/>
                </a:lnTo>
                <a:lnTo>
                  <a:pt x="2125664" y="3175"/>
                </a:lnTo>
                <a:lnTo>
                  <a:pt x="2185989" y="9525"/>
                </a:lnTo>
                <a:lnTo>
                  <a:pt x="2238376" y="20637"/>
                </a:lnTo>
                <a:lnTo>
                  <a:pt x="2284414" y="36512"/>
                </a:lnTo>
                <a:lnTo>
                  <a:pt x="2325688" y="52387"/>
                </a:lnTo>
                <a:lnTo>
                  <a:pt x="2362201" y="68262"/>
                </a:lnTo>
                <a:lnTo>
                  <a:pt x="2400301" y="87312"/>
                </a:lnTo>
                <a:lnTo>
                  <a:pt x="2438401" y="106362"/>
                </a:lnTo>
                <a:lnTo>
                  <a:pt x="2474913" y="125412"/>
                </a:lnTo>
                <a:lnTo>
                  <a:pt x="2516188" y="141287"/>
                </a:lnTo>
                <a:lnTo>
                  <a:pt x="2562226" y="155575"/>
                </a:lnTo>
                <a:lnTo>
                  <a:pt x="2614614" y="166687"/>
                </a:lnTo>
                <a:lnTo>
                  <a:pt x="2674938" y="174625"/>
                </a:lnTo>
                <a:lnTo>
                  <a:pt x="2743201" y="176212"/>
                </a:lnTo>
                <a:lnTo>
                  <a:pt x="2811464" y="174625"/>
                </a:lnTo>
                <a:lnTo>
                  <a:pt x="2871789" y="166687"/>
                </a:lnTo>
                <a:lnTo>
                  <a:pt x="2924176" y="155575"/>
                </a:lnTo>
                <a:lnTo>
                  <a:pt x="2970214" y="141287"/>
                </a:lnTo>
                <a:lnTo>
                  <a:pt x="3011489" y="125412"/>
                </a:lnTo>
                <a:lnTo>
                  <a:pt x="3048001" y="106362"/>
                </a:lnTo>
                <a:lnTo>
                  <a:pt x="3086101" y="87312"/>
                </a:lnTo>
                <a:lnTo>
                  <a:pt x="3124201" y="68262"/>
                </a:lnTo>
                <a:lnTo>
                  <a:pt x="3160714" y="52387"/>
                </a:lnTo>
                <a:lnTo>
                  <a:pt x="3201989" y="36512"/>
                </a:lnTo>
                <a:lnTo>
                  <a:pt x="3248026" y="20637"/>
                </a:lnTo>
                <a:lnTo>
                  <a:pt x="3300414" y="9525"/>
                </a:lnTo>
                <a:lnTo>
                  <a:pt x="3360739" y="3175"/>
                </a:lnTo>
                <a:lnTo>
                  <a:pt x="3427414" y="0"/>
                </a:lnTo>
                <a:lnTo>
                  <a:pt x="3497264" y="3175"/>
                </a:lnTo>
                <a:lnTo>
                  <a:pt x="3557589" y="9525"/>
                </a:lnTo>
                <a:lnTo>
                  <a:pt x="3609976" y="20637"/>
                </a:lnTo>
                <a:lnTo>
                  <a:pt x="3656014" y="36512"/>
                </a:lnTo>
                <a:lnTo>
                  <a:pt x="3697288" y="52387"/>
                </a:lnTo>
                <a:lnTo>
                  <a:pt x="3733801" y="68262"/>
                </a:lnTo>
                <a:lnTo>
                  <a:pt x="3771901" y="87312"/>
                </a:lnTo>
                <a:lnTo>
                  <a:pt x="3810001" y="106362"/>
                </a:lnTo>
                <a:lnTo>
                  <a:pt x="3846514" y="125412"/>
                </a:lnTo>
                <a:lnTo>
                  <a:pt x="3887789" y="141287"/>
                </a:lnTo>
                <a:lnTo>
                  <a:pt x="3933826" y="155575"/>
                </a:lnTo>
                <a:lnTo>
                  <a:pt x="3986214" y="166687"/>
                </a:lnTo>
                <a:lnTo>
                  <a:pt x="4046539" y="174625"/>
                </a:lnTo>
                <a:lnTo>
                  <a:pt x="4114801" y="176212"/>
                </a:lnTo>
                <a:lnTo>
                  <a:pt x="4183064" y="174625"/>
                </a:lnTo>
                <a:lnTo>
                  <a:pt x="4243388" y="166687"/>
                </a:lnTo>
                <a:lnTo>
                  <a:pt x="4295776" y="155575"/>
                </a:lnTo>
                <a:lnTo>
                  <a:pt x="4341813" y="141287"/>
                </a:lnTo>
                <a:lnTo>
                  <a:pt x="4383088" y="125412"/>
                </a:lnTo>
                <a:lnTo>
                  <a:pt x="4419601" y="106362"/>
                </a:lnTo>
                <a:lnTo>
                  <a:pt x="4495801" y="68262"/>
                </a:lnTo>
                <a:lnTo>
                  <a:pt x="4532314" y="52387"/>
                </a:lnTo>
                <a:lnTo>
                  <a:pt x="4573588" y="36512"/>
                </a:lnTo>
                <a:lnTo>
                  <a:pt x="4619626" y="20637"/>
                </a:lnTo>
                <a:lnTo>
                  <a:pt x="4672013" y="9525"/>
                </a:lnTo>
                <a:lnTo>
                  <a:pt x="4732338" y="3175"/>
                </a:lnTo>
                <a:lnTo>
                  <a:pt x="4800601" y="0"/>
                </a:lnTo>
                <a:lnTo>
                  <a:pt x="4868864" y="3175"/>
                </a:lnTo>
                <a:lnTo>
                  <a:pt x="4929188" y="9525"/>
                </a:lnTo>
                <a:lnTo>
                  <a:pt x="4981576" y="20637"/>
                </a:lnTo>
                <a:lnTo>
                  <a:pt x="5027614" y="36512"/>
                </a:lnTo>
                <a:lnTo>
                  <a:pt x="5068889" y="52387"/>
                </a:lnTo>
                <a:lnTo>
                  <a:pt x="5105402" y="68262"/>
                </a:lnTo>
                <a:lnTo>
                  <a:pt x="5143502" y="87312"/>
                </a:lnTo>
                <a:lnTo>
                  <a:pt x="5181601" y="106362"/>
                </a:lnTo>
                <a:lnTo>
                  <a:pt x="5218115" y="125412"/>
                </a:lnTo>
                <a:lnTo>
                  <a:pt x="5259388" y="141287"/>
                </a:lnTo>
                <a:lnTo>
                  <a:pt x="5305426" y="155575"/>
                </a:lnTo>
                <a:lnTo>
                  <a:pt x="5357813" y="166687"/>
                </a:lnTo>
                <a:lnTo>
                  <a:pt x="5418139" y="174625"/>
                </a:lnTo>
                <a:lnTo>
                  <a:pt x="5486401" y="176212"/>
                </a:lnTo>
                <a:lnTo>
                  <a:pt x="5554663" y="174625"/>
                </a:lnTo>
                <a:lnTo>
                  <a:pt x="5614989" y="166687"/>
                </a:lnTo>
                <a:lnTo>
                  <a:pt x="5667376" y="155575"/>
                </a:lnTo>
                <a:lnTo>
                  <a:pt x="5713414" y="141287"/>
                </a:lnTo>
                <a:lnTo>
                  <a:pt x="5754689" y="125412"/>
                </a:lnTo>
                <a:lnTo>
                  <a:pt x="5791202" y="106362"/>
                </a:lnTo>
                <a:lnTo>
                  <a:pt x="5829302" y="87312"/>
                </a:lnTo>
                <a:lnTo>
                  <a:pt x="5867402" y="68262"/>
                </a:lnTo>
                <a:lnTo>
                  <a:pt x="5903915" y="52387"/>
                </a:lnTo>
                <a:lnTo>
                  <a:pt x="5945189" y="36512"/>
                </a:lnTo>
                <a:lnTo>
                  <a:pt x="5991226" y="20637"/>
                </a:lnTo>
                <a:lnTo>
                  <a:pt x="6043614" y="9525"/>
                </a:lnTo>
                <a:lnTo>
                  <a:pt x="6103939" y="3175"/>
                </a:lnTo>
                <a:lnTo>
                  <a:pt x="6172201" y="0"/>
                </a:lnTo>
                <a:lnTo>
                  <a:pt x="6210301" y="1772"/>
                </a:lnTo>
                <a:lnTo>
                  <a:pt x="6248401" y="0"/>
                </a:lnTo>
                <a:lnTo>
                  <a:pt x="6316664" y="3175"/>
                </a:lnTo>
                <a:lnTo>
                  <a:pt x="6376989" y="9525"/>
                </a:lnTo>
                <a:lnTo>
                  <a:pt x="6429376" y="20637"/>
                </a:lnTo>
                <a:lnTo>
                  <a:pt x="6475414" y="36512"/>
                </a:lnTo>
                <a:lnTo>
                  <a:pt x="6516689" y="52387"/>
                </a:lnTo>
                <a:lnTo>
                  <a:pt x="6553202" y="68262"/>
                </a:lnTo>
                <a:lnTo>
                  <a:pt x="6591302" y="87312"/>
                </a:lnTo>
                <a:lnTo>
                  <a:pt x="6629401" y="106362"/>
                </a:lnTo>
                <a:lnTo>
                  <a:pt x="6665915" y="125412"/>
                </a:lnTo>
                <a:lnTo>
                  <a:pt x="6707189" y="141287"/>
                </a:lnTo>
                <a:lnTo>
                  <a:pt x="6753226" y="155575"/>
                </a:lnTo>
                <a:lnTo>
                  <a:pt x="6805614" y="166687"/>
                </a:lnTo>
                <a:lnTo>
                  <a:pt x="6865939" y="174625"/>
                </a:lnTo>
                <a:lnTo>
                  <a:pt x="6934201" y="176212"/>
                </a:lnTo>
                <a:lnTo>
                  <a:pt x="7002464" y="174625"/>
                </a:lnTo>
                <a:lnTo>
                  <a:pt x="7062789" y="166687"/>
                </a:lnTo>
                <a:lnTo>
                  <a:pt x="7115176" y="155575"/>
                </a:lnTo>
                <a:lnTo>
                  <a:pt x="7161214" y="141287"/>
                </a:lnTo>
                <a:lnTo>
                  <a:pt x="7202489" y="125412"/>
                </a:lnTo>
                <a:lnTo>
                  <a:pt x="7239001" y="106362"/>
                </a:lnTo>
                <a:lnTo>
                  <a:pt x="7277101" y="87312"/>
                </a:lnTo>
                <a:lnTo>
                  <a:pt x="7315201" y="68262"/>
                </a:lnTo>
                <a:lnTo>
                  <a:pt x="7351714" y="52387"/>
                </a:lnTo>
                <a:lnTo>
                  <a:pt x="7392989" y="36512"/>
                </a:lnTo>
                <a:lnTo>
                  <a:pt x="7439026" y="20637"/>
                </a:lnTo>
                <a:lnTo>
                  <a:pt x="7491414" y="9525"/>
                </a:lnTo>
                <a:lnTo>
                  <a:pt x="7551739" y="3175"/>
                </a:lnTo>
                <a:lnTo>
                  <a:pt x="7620001" y="0"/>
                </a:lnTo>
                <a:lnTo>
                  <a:pt x="7688264" y="3175"/>
                </a:lnTo>
                <a:lnTo>
                  <a:pt x="7748589" y="9525"/>
                </a:lnTo>
                <a:lnTo>
                  <a:pt x="7800976" y="20637"/>
                </a:lnTo>
                <a:lnTo>
                  <a:pt x="7847014" y="36512"/>
                </a:lnTo>
                <a:lnTo>
                  <a:pt x="7888289" y="52387"/>
                </a:lnTo>
                <a:lnTo>
                  <a:pt x="7924801" y="68262"/>
                </a:lnTo>
                <a:lnTo>
                  <a:pt x="7962901" y="87312"/>
                </a:lnTo>
                <a:lnTo>
                  <a:pt x="8001001" y="106362"/>
                </a:lnTo>
                <a:lnTo>
                  <a:pt x="8037514" y="125412"/>
                </a:lnTo>
                <a:lnTo>
                  <a:pt x="8078789" y="141287"/>
                </a:lnTo>
                <a:lnTo>
                  <a:pt x="8124826" y="155575"/>
                </a:lnTo>
                <a:lnTo>
                  <a:pt x="8177214" y="166687"/>
                </a:lnTo>
                <a:lnTo>
                  <a:pt x="8237539" y="174625"/>
                </a:lnTo>
                <a:lnTo>
                  <a:pt x="8305801" y="176212"/>
                </a:lnTo>
                <a:lnTo>
                  <a:pt x="8374064" y="174625"/>
                </a:lnTo>
                <a:lnTo>
                  <a:pt x="8434388" y="166687"/>
                </a:lnTo>
                <a:lnTo>
                  <a:pt x="8486776" y="155575"/>
                </a:lnTo>
                <a:lnTo>
                  <a:pt x="8532814" y="141287"/>
                </a:lnTo>
                <a:lnTo>
                  <a:pt x="8574088" y="125412"/>
                </a:lnTo>
                <a:lnTo>
                  <a:pt x="8610600" y="106362"/>
                </a:lnTo>
                <a:lnTo>
                  <a:pt x="8648700" y="87312"/>
                </a:lnTo>
                <a:lnTo>
                  <a:pt x="8686800" y="68262"/>
                </a:lnTo>
                <a:lnTo>
                  <a:pt x="8723314" y="52387"/>
                </a:lnTo>
                <a:lnTo>
                  <a:pt x="8764588" y="36512"/>
                </a:lnTo>
                <a:lnTo>
                  <a:pt x="8810626" y="20637"/>
                </a:lnTo>
                <a:lnTo>
                  <a:pt x="8863014" y="9525"/>
                </a:lnTo>
                <a:lnTo>
                  <a:pt x="8923338" y="3175"/>
                </a:lnTo>
                <a:lnTo>
                  <a:pt x="8990014" y="0"/>
                </a:lnTo>
                <a:lnTo>
                  <a:pt x="9059864" y="3175"/>
                </a:lnTo>
                <a:lnTo>
                  <a:pt x="9120188" y="9525"/>
                </a:lnTo>
                <a:lnTo>
                  <a:pt x="9172576" y="20637"/>
                </a:lnTo>
                <a:lnTo>
                  <a:pt x="9218614" y="36512"/>
                </a:lnTo>
                <a:lnTo>
                  <a:pt x="9259888" y="52387"/>
                </a:lnTo>
                <a:lnTo>
                  <a:pt x="9296400" y="68262"/>
                </a:lnTo>
                <a:lnTo>
                  <a:pt x="9334500" y="87312"/>
                </a:lnTo>
                <a:lnTo>
                  <a:pt x="9372600" y="106362"/>
                </a:lnTo>
                <a:lnTo>
                  <a:pt x="9409114" y="125412"/>
                </a:lnTo>
                <a:lnTo>
                  <a:pt x="9450388" y="141287"/>
                </a:lnTo>
                <a:lnTo>
                  <a:pt x="9496426" y="155575"/>
                </a:lnTo>
                <a:lnTo>
                  <a:pt x="9548814" y="166687"/>
                </a:lnTo>
                <a:lnTo>
                  <a:pt x="9609138" y="174625"/>
                </a:lnTo>
                <a:lnTo>
                  <a:pt x="9677400" y="176212"/>
                </a:lnTo>
                <a:lnTo>
                  <a:pt x="9745664" y="174625"/>
                </a:lnTo>
                <a:lnTo>
                  <a:pt x="9805988" y="166687"/>
                </a:lnTo>
                <a:lnTo>
                  <a:pt x="9858376" y="155575"/>
                </a:lnTo>
                <a:lnTo>
                  <a:pt x="9904414" y="141287"/>
                </a:lnTo>
                <a:lnTo>
                  <a:pt x="9945688" y="125412"/>
                </a:lnTo>
                <a:lnTo>
                  <a:pt x="9982200" y="106362"/>
                </a:lnTo>
                <a:lnTo>
                  <a:pt x="10058400" y="68262"/>
                </a:lnTo>
                <a:lnTo>
                  <a:pt x="10094914" y="52387"/>
                </a:lnTo>
                <a:lnTo>
                  <a:pt x="10136188" y="36512"/>
                </a:lnTo>
                <a:lnTo>
                  <a:pt x="10182226" y="20637"/>
                </a:lnTo>
                <a:lnTo>
                  <a:pt x="10234614" y="9525"/>
                </a:lnTo>
                <a:lnTo>
                  <a:pt x="10294938" y="3175"/>
                </a:lnTo>
                <a:lnTo>
                  <a:pt x="10363200" y="0"/>
                </a:lnTo>
                <a:lnTo>
                  <a:pt x="10431464" y="3175"/>
                </a:lnTo>
                <a:lnTo>
                  <a:pt x="10491788" y="9525"/>
                </a:lnTo>
                <a:lnTo>
                  <a:pt x="10544176" y="20637"/>
                </a:lnTo>
                <a:lnTo>
                  <a:pt x="10590214" y="36512"/>
                </a:lnTo>
                <a:lnTo>
                  <a:pt x="10631488" y="52387"/>
                </a:lnTo>
                <a:lnTo>
                  <a:pt x="10668000" y="68262"/>
                </a:lnTo>
                <a:lnTo>
                  <a:pt x="10706100" y="87312"/>
                </a:lnTo>
                <a:lnTo>
                  <a:pt x="10744200" y="106362"/>
                </a:lnTo>
                <a:lnTo>
                  <a:pt x="10780714" y="125412"/>
                </a:lnTo>
                <a:lnTo>
                  <a:pt x="10821988" y="141287"/>
                </a:lnTo>
                <a:lnTo>
                  <a:pt x="10868026" y="155575"/>
                </a:lnTo>
                <a:lnTo>
                  <a:pt x="10920414" y="166687"/>
                </a:lnTo>
                <a:lnTo>
                  <a:pt x="10980738" y="174625"/>
                </a:lnTo>
                <a:lnTo>
                  <a:pt x="11049000" y="176212"/>
                </a:lnTo>
                <a:lnTo>
                  <a:pt x="11117264" y="174625"/>
                </a:lnTo>
                <a:lnTo>
                  <a:pt x="11177588" y="166687"/>
                </a:lnTo>
                <a:lnTo>
                  <a:pt x="11229976" y="155575"/>
                </a:lnTo>
                <a:lnTo>
                  <a:pt x="11276014" y="141287"/>
                </a:lnTo>
                <a:lnTo>
                  <a:pt x="11317288" y="125412"/>
                </a:lnTo>
                <a:lnTo>
                  <a:pt x="11353800" y="106362"/>
                </a:lnTo>
                <a:lnTo>
                  <a:pt x="11391900" y="87312"/>
                </a:lnTo>
                <a:lnTo>
                  <a:pt x="11430000" y="68263"/>
                </a:lnTo>
                <a:lnTo>
                  <a:pt x="11466514" y="52388"/>
                </a:lnTo>
                <a:lnTo>
                  <a:pt x="11507788" y="36513"/>
                </a:lnTo>
                <a:lnTo>
                  <a:pt x="11553826" y="20638"/>
                </a:lnTo>
                <a:lnTo>
                  <a:pt x="11606214" y="9525"/>
                </a:lnTo>
                <a:lnTo>
                  <a:pt x="11666538" y="3175"/>
                </a:lnTo>
                <a:lnTo>
                  <a:pt x="11734800" y="0"/>
                </a:lnTo>
                <a:lnTo>
                  <a:pt x="11803064" y="3175"/>
                </a:lnTo>
                <a:lnTo>
                  <a:pt x="11863388" y="9525"/>
                </a:lnTo>
                <a:lnTo>
                  <a:pt x="11915776" y="20638"/>
                </a:lnTo>
                <a:lnTo>
                  <a:pt x="11961814" y="36513"/>
                </a:lnTo>
                <a:lnTo>
                  <a:pt x="12003088" y="52388"/>
                </a:lnTo>
                <a:lnTo>
                  <a:pt x="12039600" y="68263"/>
                </a:lnTo>
                <a:lnTo>
                  <a:pt x="12077700" y="87313"/>
                </a:lnTo>
                <a:lnTo>
                  <a:pt x="12115800" y="106363"/>
                </a:lnTo>
                <a:lnTo>
                  <a:pt x="12152314" y="125413"/>
                </a:lnTo>
                <a:lnTo>
                  <a:pt x="12192000" y="140677"/>
                </a:lnTo>
                <a:lnTo>
                  <a:pt x="12192000" y="885826"/>
                </a:lnTo>
                <a:lnTo>
                  <a:pt x="12191999" y="885826"/>
                </a:lnTo>
                <a:lnTo>
                  <a:pt x="12191999" y="3102054"/>
                </a:lnTo>
                <a:lnTo>
                  <a:pt x="0" y="3102054"/>
                </a:lnTo>
                <a:lnTo>
                  <a:pt x="0" y="638254"/>
                </a:lnTo>
                <a:lnTo>
                  <a:pt x="1" y="638254"/>
                </a:lnTo>
                <a:lnTo>
                  <a:pt x="1" y="176212"/>
                </a:lnTo>
                <a:lnTo>
                  <a:pt x="68264" y="174625"/>
                </a:lnTo>
                <a:lnTo>
                  <a:pt x="128589" y="166687"/>
                </a:lnTo>
                <a:lnTo>
                  <a:pt x="180976" y="155575"/>
                </a:lnTo>
                <a:lnTo>
                  <a:pt x="227014" y="141287"/>
                </a:lnTo>
                <a:lnTo>
                  <a:pt x="268289" y="125412"/>
                </a:lnTo>
                <a:lnTo>
                  <a:pt x="304801" y="106362"/>
                </a:lnTo>
                <a:lnTo>
                  <a:pt x="342901" y="87312"/>
                </a:lnTo>
                <a:lnTo>
                  <a:pt x="381001" y="68262"/>
                </a:lnTo>
                <a:lnTo>
                  <a:pt x="417514" y="52387"/>
                </a:lnTo>
                <a:lnTo>
                  <a:pt x="458789" y="36512"/>
                </a:lnTo>
                <a:lnTo>
                  <a:pt x="504826" y="20637"/>
                </a:lnTo>
                <a:lnTo>
                  <a:pt x="557214" y="9525"/>
                </a:lnTo>
                <a:lnTo>
                  <a:pt x="617539" y="31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2A973E-9F6F-438C-B36F-6F31482C5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168" y="4292599"/>
            <a:ext cx="10681664" cy="14657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spc="800"/>
              <a:t>Voorbeeld crisissituatie voorkomen</a:t>
            </a:r>
            <a:br>
              <a:rPr lang="en-US" sz="3100" spc="800"/>
            </a:br>
            <a:br>
              <a:rPr lang="en-US" sz="3100" spc="800"/>
            </a:br>
            <a:r>
              <a:rPr lang="en-US" sz="3100" spc="800"/>
              <a:t>Stoplicht methode</a:t>
            </a:r>
          </a:p>
        </p:txBody>
      </p:sp>
    </p:spTree>
    <p:extLst>
      <p:ext uri="{BB962C8B-B14F-4D97-AF65-F5344CB8AC3E}">
        <p14:creationId xmlns:p14="http://schemas.microsoft.com/office/powerpoint/2010/main" val="4282050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3AC89-D46B-4985-8B43-5EC3C450A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Roos van </a:t>
            </a:r>
            <a:r>
              <a:rPr lang="nl-NL" dirty="0" err="1"/>
              <a:t>Leary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Communicatiemodel</a:t>
            </a:r>
          </a:p>
        </p:txBody>
      </p:sp>
      <p:pic>
        <p:nvPicPr>
          <p:cNvPr id="3" name="Onlinemedia 2" title="171213 shl roos van leary 1080p">
            <a:hlinkClick r:id="" action="ppaction://media"/>
            <a:extLst>
              <a:ext uri="{FF2B5EF4-FFF2-40B4-BE49-F238E27FC236}">
                <a16:creationId xmlns:a16="http://schemas.microsoft.com/office/drawing/2014/main" id="{8A32458E-A252-405E-ADEC-F15C074EB0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66065" y="1779267"/>
            <a:ext cx="8549547" cy="483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8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C0A2135D24748A826BF86DDB6171D" ma:contentTypeVersion="9" ma:contentTypeDescription="Een nieuw document maken." ma:contentTypeScope="" ma:versionID="2398ac0988d1926cf0501d2d83ebcf13">
  <xsd:schema xmlns:xsd="http://www.w3.org/2001/XMLSchema" xmlns:xs="http://www.w3.org/2001/XMLSchema" xmlns:p="http://schemas.microsoft.com/office/2006/metadata/properties" xmlns:ns2="a56c3d00-5de7-48d5-ab4c-fdc358b883d4" xmlns:ns3="6c60a613-874c-4135-9c0c-908833996ac5" targetNamespace="http://schemas.microsoft.com/office/2006/metadata/properties" ma:root="true" ma:fieldsID="19a4a3d8acbbc66bb41c01e43c24a05b" ns2:_="" ns3:_="">
    <xsd:import namespace="a56c3d00-5de7-48d5-ab4c-fdc358b883d4"/>
    <xsd:import namespace="6c60a613-874c-4135-9c0c-908833996a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6c3d00-5de7-48d5-ab4c-fdc358b883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0a613-874c-4135-9c0c-908833996ac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c60a613-874c-4135-9c0c-908833996ac5">
      <UserInfo>
        <DisplayName>Marissa Wolthers</DisplayName>
        <AccountId>135</AccountId>
        <AccountType/>
      </UserInfo>
      <UserInfo>
        <DisplayName>Esra Dijkstra</DisplayName>
        <AccountId>136</AccountId>
        <AccountType/>
      </UserInfo>
      <UserInfo>
        <DisplayName>Ilaisa Kalsbeek</DisplayName>
        <AccountId>137</AccountId>
        <AccountType/>
      </UserInfo>
      <UserInfo>
        <DisplayName>Lohré Heijs</DisplayName>
        <AccountId>138</AccountId>
        <AccountType/>
      </UserInfo>
      <UserInfo>
        <DisplayName>Irene Stuurwold</DisplayName>
        <AccountId>139</AccountId>
        <AccountType/>
      </UserInfo>
      <UserInfo>
        <DisplayName>Jolien Stigter</DisplayName>
        <AccountId>140</AccountId>
        <AccountType/>
      </UserInfo>
      <UserInfo>
        <DisplayName>Luna Uniken</DisplayName>
        <AccountId>141</AccountId>
        <AccountType/>
      </UserInfo>
      <UserInfo>
        <DisplayName>Emily Smit</DisplayName>
        <AccountId>142</AccountId>
        <AccountType/>
      </UserInfo>
      <UserInfo>
        <DisplayName>Lara Rijzinga</DisplayName>
        <AccountId>143</AccountId>
        <AccountType/>
      </UserInfo>
      <UserInfo>
        <DisplayName>Noëlle Lesimanuaja</DisplayName>
        <AccountId>144</AccountId>
        <AccountType/>
      </UserInfo>
      <UserInfo>
        <DisplayName>Pauline Bastien</DisplayName>
        <AccountId>145</AccountId>
        <AccountType/>
      </UserInfo>
      <UserInfo>
        <DisplayName>Nienke Penninga</DisplayName>
        <AccountId>146</AccountId>
        <AccountType/>
      </UserInfo>
      <UserInfo>
        <DisplayName>Cheyenne Jansen</DisplayName>
        <AccountId>147</AccountId>
        <AccountType/>
      </UserInfo>
      <UserInfo>
        <DisplayName>Rutger van der Veen</DisplayName>
        <AccountId>148</AccountId>
        <AccountType/>
      </UserInfo>
      <UserInfo>
        <DisplayName>Ruben Lamers</DisplayName>
        <AccountId>149</AccountId>
        <AccountType/>
      </UserInfo>
      <UserInfo>
        <DisplayName>Aaliyah Walker</DisplayName>
        <AccountId>150</AccountId>
        <AccountType/>
      </UserInfo>
      <UserInfo>
        <DisplayName>Margo Timmer</DisplayName>
        <AccountId>151</AccountId>
        <AccountType/>
      </UserInfo>
      <UserInfo>
        <DisplayName>Sanne Tuitman</DisplayName>
        <AccountId>152</AccountId>
        <AccountType/>
      </UserInfo>
      <UserInfo>
        <DisplayName>Césanne Slaakweg</DisplayName>
        <AccountId>153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935B7E5-3D14-4CCF-95E3-2617681667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E96C50-A70E-4DC8-AE54-EA2D9C101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6c3d00-5de7-48d5-ab4c-fdc358b883d4"/>
    <ds:schemaRef ds:uri="6c60a613-874c-4135-9c0c-908833996a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4A0381-C533-4B38-AB71-915EFCF2EB4C}">
  <ds:schemaRefs>
    <ds:schemaRef ds:uri="http://schemas.microsoft.com/office/2006/metadata/properties"/>
    <ds:schemaRef ds:uri="http://schemas.microsoft.com/office/infopath/2007/PartnerControls"/>
    <ds:schemaRef ds:uri="6c60a613-874c-4135-9c0c-908833996ac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340</Words>
  <Application>Microsoft Office PowerPoint</Application>
  <PresentationFormat>Breedbeeld</PresentationFormat>
  <Paragraphs>43</Paragraphs>
  <Slides>18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Badge</vt:lpstr>
      <vt:lpstr>Praktijkles crisisinterventies</vt:lpstr>
      <vt:lpstr>Programma </vt:lpstr>
      <vt:lpstr>1. Wat versta je onder een crisissituatie?  2. Wat heb je zelf weleens meegemaakt? </vt:lpstr>
      <vt:lpstr>Welke houdingsaspecten heb je nodig in een crisissituatie? </vt:lpstr>
      <vt:lpstr>Algemene vaardigheden die hier bij horen zijn? </vt:lpstr>
      <vt:lpstr>Structuur aanbieden in een crisissituatie</vt:lpstr>
      <vt:lpstr>Wat kan je doen om een crisis-situatie te voorkomen?</vt:lpstr>
      <vt:lpstr>Voorbeeld crisissituatie voorkomen  Stoplicht methode</vt:lpstr>
      <vt:lpstr>Roos van Leary  Communicatiemodel</vt:lpstr>
      <vt:lpstr>Opdracht roos van Leary </vt:lpstr>
      <vt:lpstr>Vervolg opdracht roos van leary </vt:lpstr>
      <vt:lpstr>Roos van leary </vt:lpstr>
      <vt:lpstr>EXAmen B1-K1-W5 reageert op een onvoorziene en crisissituaties </vt:lpstr>
      <vt:lpstr>EXAmen B1-K1-W5 reageert op een onvoorziene en crisissituaties </vt:lpstr>
      <vt:lpstr>EXAmen B1-K1-W5 reageert op een onvoorziene en crisissituaties </vt:lpstr>
      <vt:lpstr>EXAmen B1-K1-W5 reageert op een onvoorziene en crisissituaties </vt:lpstr>
      <vt:lpstr>EXAmen B1-K1-W5 reageert op een onvoorziene en crisissituaties </vt:lpstr>
      <vt:lpstr>Afsluiting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Praktijklijs crisisinterventies</dc:title>
  <dc:creator>Sanne Kompaan</dc:creator>
  <cp:lastModifiedBy>Sanne Kompaan</cp:lastModifiedBy>
  <cp:revision>8</cp:revision>
  <dcterms:created xsi:type="dcterms:W3CDTF">2021-03-05T09:09:45Z</dcterms:created>
  <dcterms:modified xsi:type="dcterms:W3CDTF">2021-03-10T19:34:35Z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0x01010063AC0A2135D24748A826BF86DDB6171D</vt:lpwstr>
  </property>
</Properties>
</file>